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81" r:id="rId4"/>
    <p:sldId id="277" r:id="rId5"/>
    <p:sldId id="261" r:id="rId6"/>
    <p:sldId id="294" r:id="rId7"/>
    <p:sldId id="295" r:id="rId8"/>
    <p:sldId id="258" r:id="rId9"/>
    <p:sldId id="257" r:id="rId10"/>
    <p:sldId id="284" r:id="rId11"/>
    <p:sldId id="283" r:id="rId12"/>
    <p:sldId id="287" r:id="rId13"/>
    <p:sldId id="291" r:id="rId14"/>
    <p:sldId id="264" r:id="rId15"/>
    <p:sldId id="288" r:id="rId16"/>
    <p:sldId id="292" r:id="rId17"/>
    <p:sldId id="270" r:id="rId18"/>
    <p:sldId id="598" r:id="rId19"/>
    <p:sldId id="293" r:id="rId20"/>
    <p:sldId id="588" r:id="rId21"/>
    <p:sldId id="5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a7fzYM4uCLayVG+IvCtlw==" hashData="jAEn/srcpltEverSE3nK/3lAX/pyMI8yEbRq3GO9IJBnwVClP43aa37jvvigGd64ObLplQQRdrKEFtMUyT4DJw=="/>
  <p:extLst>
    <p:ext uri="{521415D9-36F7-43E2-AB2F-B90AF26B5E84}">
      <p14:sectionLst xmlns:p14="http://schemas.microsoft.com/office/powerpoint/2010/main">
        <p14:section name="Default Section" id="{30DE5ACC-B8AB-4754-9335-FE0384AE1D04}">
          <p14:sldIdLst>
            <p14:sldId id="259"/>
            <p14:sldId id="260"/>
            <p14:sldId id="281"/>
            <p14:sldId id="277"/>
            <p14:sldId id="261"/>
            <p14:sldId id="294"/>
            <p14:sldId id="295"/>
            <p14:sldId id="258"/>
            <p14:sldId id="257"/>
            <p14:sldId id="284"/>
            <p14:sldId id="283"/>
            <p14:sldId id="287"/>
            <p14:sldId id="291"/>
            <p14:sldId id="264"/>
            <p14:sldId id="288"/>
            <p14:sldId id="292"/>
            <p14:sldId id="270"/>
            <p14:sldId id="598"/>
            <p14:sldId id="293"/>
            <p14:sldId id="588"/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57"/>
  </p:normalViewPr>
  <p:slideViewPr>
    <p:cSldViewPr>
      <p:cViewPr varScale="1">
        <p:scale>
          <a:sx n="100" d="100"/>
          <a:sy n="100" d="100"/>
        </p:scale>
        <p:origin x="69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D185C-2266-4605-B6FC-511E99925DAD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1B44FF-626F-4371-8873-22AAF68A8E93}">
      <dgm:prSet phldrT="[Text]" custT="1"/>
      <dgm:spPr/>
      <dgm:t>
        <a:bodyPr/>
        <a:lstStyle/>
        <a:p>
          <a:endParaRPr lang="en-US" sz="2400" b="1" dirty="0"/>
        </a:p>
      </dgm:t>
    </dgm:pt>
    <dgm:pt modelId="{3B75CFF5-2834-4C54-AC85-724F20A7D6FC}" type="parTrans" cxnId="{6320E9A3-B0A4-4136-B32C-C2E38EBC53DE}">
      <dgm:prSet/>
      <dgm:spPr/>
      <dgm:t>
        <a:bodyPr/>
        <a:lstStyle/>
        <a:p>
          <a:endParaRPr lang="en-US"/>
        </a:p>
      </dgm:t>
    </dgm:pt>
    <dgm:pt modelId="{1DDB58EA-F9FF-477B-9BA1-2A2E814D3E59}" type="sibTrans" cxnId="{6320E9A3-B0A4-4136-B32C-C2E38EBC53DE}">
      <dgm:prSet/>
      <dgm:spPr/>
      <dgm:t>
        <a:bodyPr/>
        <a:lstStyle/>
        <a:p>
          <a:endParaRPr lang="en-US"/>
        </a:p>
      </dgm:t>
    </dgm:pt>
    <dgm:pt modelId="{F07215DC-3EA1-4E06-8F14-10B0CE512B1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Fibroids</a:t>
          </a:r>
        </a:p>
        <a:p>
          <a:r>
            <a:rPr lang="en-US" sz="1800" b="1" dirty="0">
              <a:solidFill>
                <a:schemeClr val="tx1"/>
              </a:solidFill>
            </a:rPr>
            <a:t>Benign monoclonal </a:t>
          </a:r>
          <a:r>
            <a:rPr lang="en-US" sz="1800" b="1" dirty="0" err="1">
              <a:solidFill>
                <a:schemeClr val="tx1"/>
              </a:solidFill>
            </a:rPr>
            <a:t>tumours</a:t>
          </a:r>
          <a:r>
            <a:rPr lang="en-US" sz="1800" b="1">
              <a:solidFill>
                <a:schemeClr val="tx1"/>
              </a:solidFill>
            </a:rPr>
            <a:t> arising from the myometrium of the uterus &amp; made of extracellular matrix with collagen, fibronectin &amp; proteoglycans</a:t>
          </a:r>
        </a:p>
      </dgm:t>
    </dgm:pt>
    <dgm:pt modelId="{9060D532-4CCF-4EEF-9278-E6DBBFCA7512}" type="parTrans" cxnId="{0DBF8886-13E0-4593-8404-1D5A9A9870A7}">
      <dgm:prSet/>
      <dgm:spPr/>
      <dgm:t>
        <a:bodyPr/>
        <a:lstStyle/>
        <a:p>
          <a:endParaRPr lang="en-US"/>
        </a:p>
      </dgm:t>
    </dgm:pt>
    <dgm:pt modelId="{6FDA5021-E32E-4BB6-8709-5EA4230D655B}" type="sibTrans" cxnId="{0DBF8886-13E0-4593-8404-1D5A9A9870A7}">
      <dgm:prSet/>
      <dgm:spPr/>
      <dgm:t>
        <a:bodyPr/>
        <a:lstStyle/>
        <a:p>
          <a:endParaRPr lang="en-US"/>
        </a:p>
      </dgm:t>
    </dgm:pt>
    <dgm:pt modelId="{4080B6CE-A131-48C3-974C-2395A8A739B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1"/>
            <a:t>Classified:  FIGO has classified according  to Munro et al 2011.  </a:t>
          </a:r>
        </a:p>
        <a:p>
          <a:pPr algn="l"/>
          <a:r>
            <a:rPr lang="en-US" sz="1600" b="1"/>
            <a:t>Type 0- pedunculated, </a:t>
          </a:r>
          <a:r>
            <a:rPr lang="en-US" sz="1600" b="1" err="1"/>
            <a:t>intracavitary</a:t>
          </a:r>
          <a:endParaRPr lang="en-US" sz="1600" b="1"/>
        </a:p>
        <a:p>
          <a:pPr algn="l"/>
          <a:r>
            <a:rPr lang="en-US" sz="1600" b="1"/>
            <a:t>Type 1- </a:t>
          </a:r>
          <a:r>
            <a:rPr lang="en-US" sz="1600" b="1" err="1"/>
            <a:t>Submucosal</a:t>
          </a:r>
          <a:r>
            <a:rPr lang="en-US" sz="1600" b="1"/>
            <a:t> (&lt;50% intramural)</a:t>
          </a:r>
        </a:p>
        <a:p>
          <a:pPr algn="l"/>
          <a:r>
            <a:rPr lang="en-US" sz="1600" b="1"/>
            <a:t>Type 2- Submucosal (≥50% intramural)</a:t>
          </a:r>
        </a:p>
        <a:p>
          <a:pPr algn="l"/>
          <a:r>
            <a:rPr lang="en-US" sz="1600" b="1"/>
            <a:t>Type 3 - </a:t>
          </a:r>
          <a:r>
            <a:rPr lang="en-US" sz="1600" b="1" err="1"/>
            <a:t>Abutts</a:t>
          </a:r>
          <a:r>
            <a:rPr lang="en-US" sz="1600" b="1"/>
            <a:t> </a:t>
          </a:r>
          <a:r>
            <a:rPr lang="en-US" sz="1600" b="1" err="1"/>
            <a:t>endometrium</a:t>
          </a:r>
          <a:r>
            <a:rPr lang="en-US" sz="1600" b="1"/>
            <a:t> (100% intramural)</a:t>
          </a:r>
        </a:p>
        <a:p>
          <a:pPr algn="l"/>
          <a:r>
            <a:rPr lang="en-US" sz="1600" b="1"/>
            <a:t>Type 4 - Intramural</a:t>
          </a:r>
        </a:p>
        <a:p>
          <a:pPr algn="l"/>
          <a:r>
            <a:rPr lang="en-US" sz="1600" b="1"/>
            <a:t>Type 5 -  </a:t>
          </a:r>
          <a:r>
            <a:rPr lang="en-US" sz="1600" b="1" err="1"/>
            <a:t>Subserosal</a:t>
          </a:r>
          <a:r>
            <a:rPr lang="en-US" sz="1600" b="1"/>
            <a:t> (≥ 50% intramural)</a:t>
          </a:r>
        </a:p>
        <a:p>
          <a:pPr algn="l"/>
          <a:r>
            <a:rPr lang="en-US" sz="1600" b="1"/>
            <a:t>Type 6 – </a:t>
          </a:r>
          <a:r>
            <a:rPr lang="en-US" sz="1600" b="1" err="1"/>
            <a:t>Subserosal</a:t>
          </a:r>
          <a:r>
            <a:rPr lang="en-US" sz="1600" b="1"/>
            <a:t> (&lt;50% intramural)</a:t>
          </a:r>
        </a:p>
        <a:p>
          <a:pPr algn="l"/>
          <a:r>
            <a:rPr lang="en-US" sz="1600" b="1"/>
            <a:t>Type 7 – </a:t>
          </a:r>
          <a:r>
            <a:rPr lang="en-US" sz="1600" b="1" err="1"/>
            <a:t>Subserosal</a:t>
          </a:r>
          <a:r>
            <a:rPr lang="en-US" sz="1600" b="1"/>
            <a:t> , pedunculated </a:t>
          </a:r>
        </a:p>
        <a:p>
          <a:pPr algn="l"/>
          <a:r>
            <a:rPr lang="en-US" sz="1600" b="1"/>
            <a:t>Type 8 – Others (Cervical / parasitic)</a:t>
          </a:r>
        </a:p>
      </dgm:t>
    </dgm:pt>
    <dgm:pt modelId="{D6F66AC3-8C72-43ED-A84F-EBDAC8BFD155}" type="parTrans" cxnId="{CBBFA34D-E87D-44F7-B5CC-3FF28C5BDE2A}">
      <dgm:prSet/>
      <dgm:spPr/>
      <dgm:t>
        <a:bodyPr/>
        <a:lstStyle/>
        <a:p>
          <a:endParaRPr lang="en-US"/>
        </a:p>
      </dgm:t>
    </dgm:pt>
    <dgm:pt modelId="{D726590A-362A-4239-8BB5-C75F3A346C58}" type="sibTrans" cxnId="{CBBFA34D-E87D-44F7-B5CC-3FF28C5BDE2A}">
      <dgm:prSet/>
      <dgm:spPr/>
      <dgm:t>
        <a:bodyPr/>
        <a:lstStyle/>
        <a:p>
          <a:endParaRPr lang="en-US"/>
        </a:p>
      </dgm:t>
    </dgm:pt>
    <dgm:pt modelId="{81A07B5F-F752-42BE-8403-02254FB1846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600" b="1"/>
            <a:t>Incidence &amp; prevalence</a:t>
          </a:r>
        </a:p>
        <a:p>
          <a:pPr marL="55563" indent="-55563" algn="l"/>
          <a:r>
            <a:rPr lang="en-US" sz="1600" b="1"/>
            <a:t>-  Prevalence increases from puberty to menopause. Women in reproductive age have higher incidence 40-60% by age 35 yrs &amp; 70-80% by 49 yrs.</a:t>
          </a:r>
        </a:p>
        <a:p>
          <a:pPr marL="55563" indent="-55563" algn="l"/>
          <a:r>
            <a:rPr lang="en-US" sz="1600" b="1"/>
            <a:t>-  Prevalence is high in African-American women compared to Caucasians &amp; occurs at an earlier age.  Women with early onset of puberty &amp; obesity are at increased risk .  </a:t>
          </a:r>
        </a:p>
      </dgm:t>
    </dgm:pt>
    <dgm:pt modelId="{6A415A3E-B670-4A6A-9BA6-CEA2EF79B7BF}" type="parTrans" cxnId="{9747ADDC-4061-41EC-A5CA-2099465430D2}">
      <dgm:prSet/>
      <dgm:spPr/>
      <dgm:t>
        <a:bodyPr/>
        <a:lstStyle/>
        <a:p>
          <a:endParaRPr lang="en-US"/>
        </a:p>
      </dgm:t>
    </dgm:pt>
    <dgm:pt modelId="{D1D01C7F-D8FA-4A91-9639-3D245047606A}" type="sibTrans" cxnId="{9747ADDC-4061-41EC-A5CA-2099465430D2}">
      <dgm:prSet/>
      <dgm:spPr/>
      <dgm:t>
        <a:bodyPr/>
        <a:lstStyle/>
        <a:p>
          <a:endParaRPr lang="en-US"/>
        </a:p>
      </dgm:t>
    </dgm:pt>
    <dgm:pt modelId="{76F5C87B-68C9-4BCD-B362-650EF225DCE4}" type="pres">
      <dgm:prSet presAssocID="{F68D185C-2266-4605-B6FC-511E99925D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140BF3-73ED-4916-81CF-344902AC8601}" type="pres">
      <dgm:prSet presAssocID="{361B44FF-626F-4371-8873-22AAF68A8E93}" presName="root1" presStyleCnt="0"/>
      <dgm:spPr/>
    </dgm:pt>
    <dgm:pt modelId="{2CAD232D-B8D2-429D-8F52-0ACB5A1DB94E}" type="pres">
      <dgm:prSet presAssocID="{361B44FF-626F-4371-8873-22AAF68A8E93}" presName="LevelOneTextNode" presStyleLbl="node0" presStyleIdx="0" presStyleCnt="1" custScaleX="276202" custScaleY="103463" custLinFactX="28753" custLinFactY="-260918" custLinFactNeighborX="100000" custLinFactNeighborY="-300000">
        <dgm:presLayoutVars>
          <dgm:chPref val="3"/>
        </dgm:presLayoutVars>
      </dgm:prSet>
      <dgm:spPr/>
    </dgm:pt>
    <dgm:pt modelId="{8984C31D-A21E-4724-A947-DAF418C222DA}" type="pres">
      <dgm:prSet presAssocID="{361B44FF-626F-4371-8873-22AAF68A8E93}" presName="level2hierChild" presStyleCnt="0"/>
      <dgm:spPr/>
    </dgm:pt>
    <dgm:pt modelId="{DE7A690F-9847-4FBC-BD4B-A8B25028E36E}" type="pres">
      <dgm:prSet presAssocID="{9060D532-4CCF-4EEF-9278-E6DBBFCA7512}" presName="conn2-1" presStyleLbl="parChTrans1D2" presStyleIdx="0" presStyleCnt="1"/>
      <dgm:spPr/>
    </dgm:pt>
    <dgm:pt modelId="{971250DB-9027-459A-99A4-04CB3340D990}" type="pres">
      <dgm:prSet presAssocID="{9060D532-4CCF-4EEF-9278-E6DBBFCA7512}" presName="connTx" presStyleLbl="parChTrans1D2" presStyleIdx="0" presStyleCnt="1"/>
      <dgm:spPr/>
    </dgm:pt>
    <dgm:pt modelId="{8B00773B-D80D-40C6-99B7-D34D16F7186F}" type="pres">
      <dgm:prSet presAssocID="{F07215DC-3EA1-4E06-8F14-10B0CE512B13}" presName="root2" presStyleCnt="0"/>
      <dgm:spPr/>
    </dgm:pt>
    <dgm:pt modelId="{ED4948C6-B64A-4B0A-B8B1-7DDCC67D29BD}" type="pres">
      <dgm:prSet presAssocID="{F07215DC-3EA1-4E06-8F14-10B0CE512B13}" presName="LevelTwoTextNode" presStyleLbl="node2" presStyleIdx="0" presStyleCnt="1" custFlipHor="1" custScaleX="676719" custScaleY="2000000" custLinFactX="-100000" custLinFactY="33028" custLinFactNeighborX="-121964" custLinFactNeighborY="100000">
        <dgm:presLayoutVars>
          <dgm:chPref val="3"/>
        </dgm:presLayoutVars>
      </dgm:prSet>
      <dgm:spPr/>
    </dgm:pt>
    <dgm:pt modelId="{C753FC00-F2E9-4D22-84DD-A7059E0DB69D}" type="pres">
      <dgm:prSet presAssocID="{F07215DC-3EA1-4E06-8F14-10B0CE512B13}" presName="level3hierChild" presStyleCnt="0"/>
      <dgm:spPr/>
    </dgm:pt>
    <dgm:pt modelId="{A50DF4F6-105F-4474-BBE0-0BA3A54080F8}" type="pres">
      <dgm:prSet presAssocID="{D6F66AC3-8C72-43ED-A84F-EBDAC8BFD155}" presName="conn2-1" presStyleLbl="parChTrans1D3" presStyleIdx="0" presStyleCnt="2"/>
      <dgm:spPr/>
    </dgm:pt>
    <dgm:pt modelId="{D8FAD944-AAAC-4AAA-BE58-27778530180B}" type="pres">
      <dgm:prSet presAssocID="{D6F66AC3-8C72-43ED-A84F-EBDAC8BFD155}" presName="connTx" presStyleLbl="parChTrans1D3" presStyleIdx="0" presStyleCnt="2"/>
      <dgm:spPr/>
    </dgm:pt>
    <dgm:pt modelId="{0B227C81-1F19-46A1-BFD6-2E192C4B61BA}" type="pres">
      <dgm:prSet presAssocID="{4080B6CE-A131-48C3-974C-2395A8A739B6}" presName="root2" presStyleCnt="0"/>
      <dgm:spPr/>
    </dgm:pt>
    <dgm:pt modelId="{8057A0B0-87A9-498D-AEE5-4801FA8890FF}" type="pres">
      <dgm:prSet presAssocID="{4080B6CE-A131-48C3-974C-2395A8A739B6}" presName="LevelTwoTextNode" presStyleLbl="node3" presStyleIdx="0" presStyleCnt="2" custScaleX="2000000" custScaleY="2000000" custLinFactY="-200000" custLinFactNeighborX="-5475" custLinFactNeighborY="-209616">
        <dgm:presLayoutVars>
          <dgm:chPref val="3"/>
        </dgm:presLayoutVars>
      </dgm:prSet>
      <dgm:spPr/>
    </dgm:pt>
    <dgm:pt modelId="{C7DAD766-6B0F-4D03-92F0-ED9C5B441D89}" type="pres">
      <dgm:prSet presAssocID="{4080B6CE-A131-48C3-974C-2395A8A739B6}" presName="level3hierChild" presStyleCnt="0"/>
      <dgm:spPr/>
    </dgm:pt>
    <dgm:pt modelId="{341C4102-B215-44C5-8563-ADAE254E9640}" type="pres">
      <dgm:prSet presAssocID="{6A415A3E-B670-4A6A-9BA6-CEA2EF79B7BF}" presName="conn2-1" presStyleLbl="parChTrans1D3" presStyleIdx="1" presStyleCnt="2"/>
      <dgm:spPr/>
    </dgm:pt>
    <dgm:pt modelId="{AA5A03F4-A4B7-4056-9083-77E247DA58E7}" type="pres">
      <dgm:prSet presAssocID="{6A415A3E-B670-4A6A-9BA6-CEA2EF79B7BF}" presName="connTx" presStyleLbl="parChTrans1D3" presStyleIdx="1" presStyleCnt="2"/>
      <dgm:spPr/>
    </dgm:pt>
    <dgm:pt modelId="{34D27F37-5A28-480E-BDB5-12F6E133E7B2}" type="pres">
      <dgm:prSet presAssocID="{81A07B5F-F752-42BE-8403-02254FB1846B}" presName="root2" presStyleCnt="0"/>
      <dgm:spPr/>
    </dgm:pt>
    <dgm:pt modelId="{24F6ACAD-4920-4BD6-A2ED-D9231D97F0BA}" type="pres">
      <dgm:prSet presAssocID="{81A07B5F-F752-42BE-8403-02254FB1846B}" presName="LevelTwoTextNode" presStyleLbl="node3" presStyleIdx="1" presStyleCnt="2" custScaleX="1811677" custScaleY="1489689" custLinFactY="191827" custLinFactNeighborX="1852" custLinFactNeighborY="200000">
        <dgm:presLayoutVars>
          <dgm:chPref val="3"/>
        </dgm:presLayoutVars>
      </dgm:prSet>
      <dgm:spPr/>
    </dgm:pt>
    <dgm:pt modelId="{A4D58DF7-8C4C-467D-9F55-17D42C85C115}" type="pres">
      <dgm:prSet presAssocID="{81A07B5F-F752-42BE-8403-02254FB1846B}" presName="level3hierChild" presStyleCnt="0"/>
      <dgm:spPr/>
    </dgm:pt>
  </dgm:ptLst>
  <dgm:cxnLst>
    <dgm:cxn modelId="{276B032B-2883-4507-8C52-FAE58FB08CB6}" type="presOf" srcId="{9060D532-4CCF-4EEF-9278-E6DBBFCA7512}" destId="{971250DB-9027-459A-99A4-04CB3340D990}" srcOrd="1" destOrd="0" presId="urn:microsoft.com/office/officeart/2005/8/layout/hierarchy2"/>
    <dgm:cxn modelId="{730E513D-36CB-4250-BF76-C7E0BFA55B8A}" type="presOf" srcId="{361B44FF-626F-4371-8873-22AAF68A8E93}" destId="{2CAD232D-B8D2-429D-8F52-0ACB5A1DB94E}" srcOrd="0" destOrd="0" presId="urn:microsoft.com/office/officeart/2005/8/layout/hierarchy2"/>
    <dgm:cxn modelId="{CBBFA34D-E87D-44F7-B5CC-3FF28C5BDE2A}" srcId="{F07215DC-3EA1-4E06-8F14-10B0CE512B13}" destId="{4080B6CE-A131-48C3-974C-2395A8A739B6}" srcOrd="0" destOrd="0" parTransId="{D6F66AC3-8C72-43ED-A84F-EBDAC8BFD155}" sibTransId="{D726590A-362A-4239-8BB5-C75F3A346C58}"/>
    <dgm:cxn modelId="{4CB85D54-E55C-4905-8EB2-9AA56F7A1A57}" type="presOf" srcId="{F07215DC-3EA1-4E06-8F14-10B0CE512B13}" destId="{ED4948C6-B64A-4B0A-B8B1-7DDCC67D29BD}" srcOrd="0" destOrd="0" presId="urn:microsoft.com/office/officeart/2005/8/layout/hierarchy2"/>
    <dgm:cxn modelId="{5CE8155A-8017-428F-A8B2-43C2327B6A69}" type="presOf" srcId="{4080B6CE-A131-48C3-974C-2395A8A739B6}" destId="{8057A0B0-87A9-498D-AEE5-4801FA8890FF}" srcOrd="0" destOrd="0" presId="urn:microsoft.com/office/officeart/2005/8/layout/hierarchy2"/>
    <dgm:cxn modelId="{54BA256D-C93C-47C0-BD37-17DCE9CC6AD8}" type="presOf" srcId="{F68D185C-2266-4605-B6FC-511E99925DAD}" destId="{76F5C87B-68C9-4BCD-B362-650EF225DCE4}" srcOrd="0" destOrd="0" presId="urn:microsoft.com/office/officeart/2005/8/layout/hierarchy2"/>
    <dgm:cxn modelId="{0DBF8886-13E0-4593-8404-1D5A9A9870A7}" srcId="{361B44FF-626F-4371-8873-22AAF68A8E93}" destId="{F07215DC-3EA1-4E06-8F14-10B0CE512B13}" srcOrd="0" destOrd="0" parTransId="{9060D532-4CCF-4EEF-9278-E6DBBFCA7512}" sibTransId="{6FDA5021-E32E-4BB6-8709-5EA4230D655B}"/>
    <dgm:cxn modelId="{6320E9A3-B0A4-4136-B32C-C2E38EBC53DE}" srcId="{F68D185C-2266-4605-B6FC-511E99925DAD}" destId="{361B44FF-626F-4371-8873-22AAF68A8E93}" srcOrd="0" destOrd="0" parTransId="{3B75CFF5-2834-4C54-AC85-724F20A7D6FC}" sibTransId="{1DDB58EA-F9FF-477B-9BA1-2A2E814D3E59}"/>
    <dgm:cxn modelId="{9AE68DAD-AADC-42B2-8A1F-DDBA643AC514}" type="presOf" srcId="{D6F66AC3-8C72-43ED-A84F-EBDAC8BFD155}" destId="{D8FAD944-AAAC-4AAA-BE58-27778530180B}" srcOrd="1" destOrd="0" presId="urn:microsoft.com/office/officeart/2005/8/layout/hierarchy2"/>
    <dgm:cxn modelId="{4CD5C8BC-4B02-4A21-B61F-3311DDCE1E0F}" type="presOf" srcId="{81A07B5F-F752-42BE-8403-02254FB1846B}" destId="{24F6ACAD-4920-4BD6-A2ED-D9231D97F0BA}" srcOrd="0" destOrd="0" presId="urn:microsoft.com/office/officeart/2005/8/layout/hierarchy2"/>
    <dgm:cxn modelId="{5412CDCA-5000-46EB-87C0-2E51E8073E41}" type="presOf" srcId="{9060D532-4CCF-4EEF-9278-E6DBBFCA7512}" destId="{DE7A690F-9847-4FBC-BD4B-A8B25028E36E}" srcOrd="0" destOrd="0" presId="urn:microsoft.com/office/officeart/2005/8/layout/hierarchy2"/>
    <dgm:cxn modelId="{7CD4DBCC-C25F-4A9C-B4F7-F3FF340BB900}" type="presOf" srcId="{6A415A3E-B670-4A6A-9BA6-CEA2EF79B7BF}" destId="{AA5A03F4-A4B7-4056-9083-77E247DA58E7}" srcOrd="1" destOrd="0" presId="urn:microsoft.com/office/officeart/2005/8/layout/hierarchy2"/>
    <dgm:cxn modelId="{855A87D4-B611-40C1-A9B2-C2203C1CBE99}" type="presOf" srcId="{6A415A3E-B670-4A6A-9BA6-CEA2EF79B7BF}" destId="{341C4102-B215-44C5-8563-ADAE254E9640}" srcOrd="0" destOrd="0" presId="urn:microsoft.com/office/officeart/2005/8/layout/hierarchy2"/>
    <dgm:cxn modelId="{9747ADDC-4061-41EC-A5CA-2099465430D2}" srcId="{F07215DC-3EA1-4E06-8F14-10B0CE512B13}" destId="{81A07B5F-F752-42BE-8403-02254FB1846B}" srcOrd="1" destOrd="0" parTransId="{6A415A3E-B670-4A6A-9BA6-CEA2EF79B7BF}" sibTransId="{D1D01C7F-D8FA-4A91-9639-3D245047606A}"/>
    <dgm:cxn modelId="{00FF05E6-6539-49A3-BF27-406DEAE6F3DC}" type="presOf" srcId="{D6F66AC3-8C72-43ED-A84F-EBDAC8BFD155}" destId="{A50DF4F6-105F-4474-BBE0-0BA3A54080F8}" srcOrd="0" destOrd="0" presId="urn:microsoft.com/office/officeart/2005/8/layout/hierarchy2"/>
    <dgm:cxn modelId="{5C8F77EE-DC56-40BF-93CA-F1C7FED66634}" type="presParOf" srcId="{76F5C87B-68C9-4BCD-B362-650EF225DCE4}" destId="{50140BF3-73ED-4916-81CF-344902AC8601}" srcOrd="0" destOrd="0" presId="urn:microsoft.com/office/officeart/2005/8/layout/hierarchy2"/>
    <dgm:cxn modelId="{5FD6EC7E-3685-409D-AF25-6F23D719D1B8}" type="presParOf" srcId="{50140BF3-73ED-4916-81CF-344902AC8601}" destId="{2CAD232D-B8D2-429D-8F52-0ACB5A1DB94E}" srcOrd="0" destOrd="0" presId="urn:microsoft.com/office/officeart/2005/8/layout/hierarchy2"/>
    <dgm:cxn modelId="{50FF6DAA-D592-4320-A03B-6630BB02CC19}" type="presParOf" srcId="{50140BF3-73ED-4916-81CF-344902AC8601}" destId="{8984C31D-A21E-4724-A947-DAF418C222DA}" srcOrd="1" destOrd="0" presId="urn:microsoft.com/office/officeart/2005/8/layout/hierarchy2"/>
    <dgm:cxn modelId="{D1F84BC6-09CD-4169-9479-E2DA6C791A21}" type="presParOf" srcId="{8984C31D-A21E-4724-A947-DAF418C222DA}" destId="{DE7A690F-9847-4FBC-BD4B-A8B25028E36E}" srcOrd="0" destOrd="0" presId="urn:microsoft.com/office/officeart/2005/8/layout/hierarchy2"/>
    <dgm:cxn modelId="{74798312-20A6-462C-9159-3427187D30DB}" type="presParOf" srcId="{DE7A690F-9847-4FBC-BD4B-A8B25028E36E}" destId="{971250DB-9027-459A-99A4-04CB3340D990}" srcOrd="0" destOrd="0" presId="urn:microsoft.com/office/officeart/2005/8/layout/hierarchy2"/>
    <dgm:cxn modelId="{7D1547B5-6FB4-41ED-9DF8-D4EFC4AAE2D7}" type="presParOf" srcId="{8984C31D-A21E-4724-A947-DAF418C222DA}" destId="{8B00773B-D80D-40C6-99B7-D34D16F7186F}" srcOrd="1" destOrd="0" presId="urn:microsoft.com/office/officeart/2005/8/layout/hierarchy2"/>
    <dgm:cxn modelId="{9782B79A-D0B7-4750-92B7-F2747F660FD9}" type="presParOf" srcId="{8B00773B-D80D-40C6-99B7-D34D16F7186F}" destId="{ED4948C6-B64A-4B0A-B8B1-7DDCC67D29BD}" srcOrd="0" destOrd="0" presId="urn:microsoft.com/office/officeart/2005/8/layout/hierarchy2"/>
    <dgm:cxn modelId="{2FA4EEA7-7084-429F-B57D-C78F11575D20}" type="presParOf" srcId="{8B00773B-D80D-40C6-99B7-D34D16F7186F}" destId="{C753FC00-F2E9-4D22-84DD-A7059E0DB69D}" srcOrd="1" destOrd="0" presId="urn:microsoft.com/office/officeart/2005/8/layout/hierarchy2"/>
    <dgm:cxn modelId="{E9D2DA6B-B8BA-491C-BE3F-71EDBFA94DCC}" type="presParOf" srcId="{C753FC00-F2E9-4D22-84DD-A7059E0DB69D}" destId="{A50DF4F6-105F-4474-BBE0-0BA3A54080F8}" srcOrd="0" destOrd="0" presId="urn:microsoft.com/office/officeart/2005/8/layout/hierarchy2"/>
    <dgm:cxn modelId="{0726FA97-005D-4837-8FA7-3650AFCB0C59}" type="presParOf" srcId="{A50DF4F6-105F-4474-BBE0-0BA3A54080F8}" destId="{D8FAD944-AAAC-4AAA-BE58-27778530180B}" srcOrd="0" destOrd="0" presId="urn:microsoft.com/office/officeart/2005/8/layout/hierarchy2"/>
    <dgm:cxn modelId="{26EAF1BF-DB74-4BD5-A7CD-3251F7081F08}" type="presParOf" srcId="{C753FC00-F2E9-4D22-84DD-A7059E0DB69D}" destId="{0B227C81-1F19-46A1-BFD6-2E192C4B61BA}" srcOrd="1" destOrd="0" presId="urn:microsoft.com/office/officeart/2005/8/layout/hierarchy2"/>
    <dgm:cxn modelId="{F021E1FD-61AE-4024-A791-39CFBEADB0D9}" type="presParOf" srcId="{0B227C81-1F19-46A1-BFD6-2E192C4B61BA}" destId="{8057A0B0-87A9-498D-AEE5-4801FA8890FF}" srcOrd="0" destOrd="0" presId="urn:microsoft.com/office/officeart/2005/8/layout/hierarchy2"/>
    <dgm:cxn modelId="{D3DC0FF1-1123-4D42-B1D0-90BFC516D02A}" type="presParOf" srcId="{0B227C81-1F19-46A1-BFD6-2E192C4B61BA}" destId="{C7DAD766-6B0F-4D03-92F0-ED9C5B441D89}" srcOrd="1" destOrd="0" presId="urn:microsoft.com/office/officeart/2005/8/layout/hierarchy2"/>
    <dgm:cxn modelId="{09BDDCC5-15AF-460D-8A94-65F5AA456C32}" type="presParOf" srcId="{C753FC00-F2E9-4D22-84DD-A7059E0DB69D}" destId="{341C4102-B215-44C5-8563-ADAE254E9640}" srcOrd="2" destOrd="0" presId="urn:microsoft.com/office/officeart/2005/8/layout/hierarchy2"/>
    <dgm:cxn modelId="{E62E1A08-F6BC-41E0-B61B-C56995473326}" type="presParOf" srcId="{341C4102-B215-44C5-8563-ADAE254E9640}" destId="{AA5A03F4-A4B7-4056-9083-77E247DA58E7}" srcOrd="0" destOrd="0" presId="urn:microsoft.com/office/officeart/2005/8/layout/hierarchy2"/>
    <dgm:cxn modelId="{CFC7F39C-BE04-4B44-9A6C-9196987E2236}" type="presParOf" srcId="{C753FC00-F2E9-4D22-84DD-A7059E0DB69D}" destId="{34D27F37-5A28-480E-BDB5-12F6E133E7B2}" srcOrd="3" destOrd="0" presId="urn:microsoft.com/office/officeart/2005/8/layout/hierarchy2"/>
    <dgm:cxn modelId="{87642BA7-E620-4A82-A56D-A2E92A073659}" type="presParOf" srcId="{34D27F37-5A28-480E-BDB5-12F6E133E7B2}" destId="{24F6ACAD-4920-4BD6-A2ED-D9231D97F0BA}" srcOrd="0" destOrd="0" presId="urn:microsoft.com/office/officeart/2005/8/layout/hierarchy2"/>
    <dgm:cxn modelId="{081196F4-E52D-4CE2-B2DA-88BCF48B66F1}" type="presParOf" srcId="{34D27F37-5A28-480E-BDB5-12F6E133E7B2}" destId="{A4D58DF7-8C4C-467D-9F55-17D42C85C1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E23F2C-2673-43F6-B25A-A7A9D8788C0A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AD9DB5C-8A92-46E9-83C1-01C629A037F6}">
      <dgm:prSet phldrT="[Text]" custT="1"/>
      <dgm:spPr/>
      <dgm:t>
        <a:bodyPr/>
        <a:lstStyle/>
        <a:p>
          <a:r>
            <a:rPr lang="en-US" sz="2400" b="1" dirty="0">
              <a:solidFill>
                <a:srgbClr val="151E8D"/>
              </a:solidFill>
            </a:rPr>
            <a:t>Danazol</a:t>
          </a:r>
          <a:endParaRPr lang="en-US" sz="2400" dirty="0">
            <a:solidFill>
              <a:srgbClr val="151E8D"/>
            </a:solidFill>
          </a:endParaRPr>
        </a:p>
      </dgm:t>
    </dgm:pt>
    <dgm:pt modelId="{9F8744E6-EF76-462C-BA4F-E9D2ED39CCCC}" type="parTrans" cxnId="{C7391719-C03A-415A-9950-05957D9488E7}">
      <dgm:prSet/>
      <dgm:spPr/>
      <dgm:t>
        <a:bodyPr/>
        <a:lstStyle/>
        <a:p>
          <a:endParaRPr lang="en-US"/>
        </a:p>
      </dgm:t>
    </dgm:pt>
    <dgm:pt modelId="{3110CAC5-3BF6-4F7C-82D7-4B254E56ACED}" type="sibTrans" cxnId="{C7391719-C03A-415A-9950-05957D9488E7}">
      <dgm:prSet/>
      <dgm:spPr/>
      <dgm:t>
        <a:bodyPr/>
        <a:lstStyle/>
        <a:p>
          <a:endParaRPr lang="en-US"/>
        </a:p>
      </dgm:t>
    </dgm:pt>
    <dgm:pt modelId="{E445D931-6D19-447C-8D22-20C8B7D83846}">
      <dgm:prSet phldrT="[Text]" custT="1"/>
      <dgm:spPr/>
      <dgm:t>
        <a:bodyPr/>
        <a:lstStyle/>
        <a:p>
          <a:r>
            <a:rPr lang="en-US" sz="1600" dirty="0"/>
            <a:t> </a:t>
          </a:r>
          <a:r>
            <a:rPr lang="en-US" sz="1600" b="1" dirty="0"/>
            <a:t>Chemically similar to 17</a:t>
          </a:r>
          <a:r>
            <a:rPr lang="el-GR" sz="1600" b="1" dirty="0"/>
            <a:t>α</a:t>
          </a:r>
          <a:r>
            <a:rPr lang="en-US" sz="1600" b="1" dirty="0"/>
            <a:t>-ethinyl testosterone</a:t>
          </a:r>
        </a:p>
      </dgm:t>
    </dgm:pt>
    <dgm:pt modelId="{DFD810A0-14FC-4B07-AB04-15C22BA62A79}" type="parTrans" cxnId="{607B112D-97A2-4AA5-B4B6-7B6A295FE331}">
      <dgm:prSet/>
      <dgm:spPr/>
      <dgm:t>
        <a:bodyPr/>
        <a:lstStyle/>
        <a:p>
          <a:endParaRPr lang="en-US"/>
        </a:p>
      </dgm:t>
    </dgm:pt>
    <dgm:pt modelId="{DAC8DAB4-D7B3-49CE-8CA2-8B3202EE1A26}" type="sibTrans" cxnId="{607B112D-97A2-4AA5-B4B6-7B6A295FE331}">
      <dgm:prSet/>
      <dgm:spPr/>
      <dgm:t>
        <a:bodyPr/>
        <a:lstStyle/>
        <a:p>
          <a:endParaRPr lang="en-US"/>
        </a:p>
      </dgm:t>
    </dgm:pt>
    <dgm:pt modelId="{3B95D314-0E27-4569-93F8-CF345032D7B8}">
      <dgm:prSet phldrT="[Text]" custT="1"/>
      <dgm:spPr/>
      <dgm:t>
        <a:bodyPr/>
        <a:lstStyle/>
        <a:p>
          <a:r>
            <a:rPr lang="en-US" sz="2400" b="1" dirty="0">
              <a:solidFill>
                <a:srgbClr val="151E8D"/>
              </a:solidFill>
            </a:rPr>
            <a:t>Estrogen Receptor Antagonist (</a:t>
          </a:r>
          <a:r>
            <a:rPr lang="en-US" sz="2400" b="1" dirty="0" err="1">
              <a:solidFill>
                <a:srgbClr val="151E8D"/>
              </a:solidFill>
            </a:rPr>
            <a:t>Fulvestrant</a:t>
          </a:r>
          <a:r>
            <a:rPr lang="en-US" sz="2400" b="1" dirty="0">
              <a:solidFill>
                <a:srgbClr val="151E8D"/>
              </a:solidFill>
            </a:rPr>
            <a:t>) </a:t>
          </a:r>
        </a:p>
      </dgm:t>
    </dgm:pt>
    <dgm:pt modelId="{AAE71881-D785-437B-A913-DE094902C224}" type="parTrans" cxnId="{C970CD6B-851A-4B69-AB73-06D96FED3236}">
      <dgm:prSet/>
      <dgm:spPr/>
      <dgm:t>
        <a:bodyPr/>
        <a:lstStyle/>
        <a:p>
          <a:endParaRPr lang="en-US"/>
        </a:p>
      </dgm:t>
    </dgm:pt>
    <dgm:pt modelId="{78B0877D-4D0D-4FA1-9C27-4B8BA6D0068E}" type="sibTrans" cxnId="{C970CD6B-851A-4B69-AB73-06D96FED3236}">
      <dgm:prSet/>
      <dgm:spPr/>
      <dgm:t>
        <a:bodyPr/>
        <a:lstStyle/>
        <a:p>
          <a:endParaRPr lang="en-US"/>
        </a:p>
      </dgm:t>
    </dgm:pt>
    <dgm:pt modelId="{148821B6-583C-4EB3-AC63-B0B5C3969CB5}">
      <dgm:prSet phldrT="[Text]" custT="1"/>
      <dgm:spPr/>
      <dgm:t>
        <a:bodyPr/>
        <a:lstStyle/>
        <a:p>
          <a:pPr marL="171450" indent="-171450"/>
          <a:r>
            <a:rPr lang="en-US" sz="1600" b="1" dirty="0"/>
            <a:t>Down regulation /degradation of E2 receptors.</a:t>
          </a:r>
        </a:p>
      </dgm:t>
    </dgm:pt>
    <dgm:pt modelId="{372B0FFC-8283-47D1-B9D8-2AA037D196A0}" type="parTrans" cxnId="{6EDBD971-579F-4869-B3EE-86736FA3F5EF}">
      <dgm:prSet/>
      <dgm:spPr/>
      <dgm:t>
        <a:bodyPr/>
        <a:lstStyle/>
        <a:p>
          <a:endParaRPr lang="en-US"/>
        </a:p>
      </dgm:t>
    </dgm:pt>
    <dgm:pt modelId="{99FF3C13-F99A-4D7D-A9BB-0A5BC45944D3}" type="sibTrans" cxnId="{6EDBD971-579F-4869-B3EE-86736FA3F5EF}">
      <dgm:prSet/>
      <dgm:spPr/>
      <dgm:t>
        <a:bodyPr/>
        <a:lstStyle/>
        <a:p>
          <a:endParaRPr lang="en-US"/>
        </a:p>
      </dgm:t>
    </dgm:pt>
    <dgm:pt modelId="{5B642642-1648-4EE4-BD7A-441A5B6A5650}">
      <dgm:prSet custT="1"/>
      <dgm:spPr/>
      <dgm:t>
        <a:bodyPr/>
        <a:lstStyle/>
        <a:p>
          <a:pPr marL="171450" indent="-171450"/>
          <a:r>
            <a:rPr lang="en-US" sz="1600" b="1" dirty="0"/>
            <a:t>Not very effective in decreasing uterine volume/ nor HMB</a:t>
          </a:r>
        </a:p>
      </dgm:t>
    </dgm:pt>
    <dgm:pt modelId="{BDF160A4-2121-4530-9CE3-77548F046A7C}" type="parTrans" cxnId="{CB9ECACC-3C26-4D6A-8A5B-80B8B12AAB63}">
      <dgm:prSet/>
      <dgm:spPr/>
      <dgm:t>
        <a:bodyPr/>
        <a:lstStyle/>
        <a:p>
          <a:endParaRPr lang="en-US"/>
        </a:p>
      </dgm:t>
    </dgm:pt>
    <dgm:pt modelId="{98FC6063-E5F6-484B-9C88-9C0F67DE8F4C}" type="sibTrans" cxnId="{CB9ECACC-3C26-4D6A-8A5B-80B8B12AAB63}">
      <dgm:prSet/>
      <dgm:spPr/>
      <dgm:t>
        <a:bodyPr/>
        <a:lstStyle/>
        <a:p>
          <a:endParaRPr lang="en-US"/>
        </a:p>
      </dgm:t>
    </dgm:pt>
    <dgm:pt modelId="{80087E71-8385-4E11-8BE2-B778765F6987}">
      <dgm:prSet custT="1"/>
      <dgm:spPr/>
      <dgm:t>
        <a:bodyPr/>
        <a:lstStyle/>
        <a:p>
          <a:pPr marL="114300" indent="-114300"/>
          <a:r>
            <a:rPr lang="en-US" sz="1600" b="1" dirty="0">
              <a:solidFill>
                <a:srgbClr val="FF0000"/>
              </a:solidFill>
            </a:rPr>
            <a:t>  SERM’S: </a:t>
          </a:r>
          <a:r>
            <a:rPr lang="en-US" sz="1600" b="1" dirty="0"/>
            <a:t>nonsteroidal drugs binding to ER &amp; either act as agonist / antagonist</a:t>
          </a:r>
        </a:p>
      </dgm:t>
    </dgm:pt>
    <dgm:pt modelId="{3549B3D1-B9E5-4D21-9F70-49F49CCC4B89}" type="parTrans" cxnId="{6E83AFE4-F90F-4F67-8D2B-26CE6C8F3E4A}">
      <dgm:prSet/>
      <dgm:spPr/>
      <dgm:t>
        <a:bodyPr/>
        <a:lstStyle/>
        <a:p>
          <a:endParaRPr lang="en-US"/>
        </a:p>
      </dgm:t>
    </dgm:pt>
    <dgm:pt modelId="{7DB027EB-2639-4D8E-A075-DA25401EFA50}" type="sibTrans" cxnId="{6E83AFE4-F90F-4F67-8D2B-26CE6C8F3E4A}">
      <dgm:prSet/>
      <dgm:spPr/>
      <dgm:t>
        <a:bodyPr/>
        <a:lstStyle/>
        <a:p>
          <a:endParaRPr lang="en-US"/>
        </a:p>
      </dgm:t>
    </dgm:pt>
    <dgm:pt modelId="{E3152C8F-4E61-4DD6-9969-76F85302813F}">
      <dgm:prSet custT="1"/>
      <dgm:spPr/>
      <dgm:t>
        <a:bodyPr/>
        <a:lstStyle/>
        <a:p>
          <a:pPr marL="400050" indent="-171450"/>
          <a:r>
            <a:rPr lang="en-US" sz="1600" b="1" dirty="0"/>
            <a:t>Tamoxifen has </a:t>
          </a:r>
          <a:r>
            <a:rPr lang="en-US" sz="1600" b="1" dirty="0" err="1"/>
            <a:t>agonis</a:t>
          </a:r>
          <a:r>
            <a:rPr lang="en-US" sz="1600" b="1" dirty="0"/>
            <a:t> action on uterus hence not used</a:t>
          </a:r>
        </a:p>
      </dgm:t>
    </dgm:pt>
    <dgm:pt modelId="{DE19FACA-51D9-400C-A3E0-DEF0A81908E3}" type="parTrans" cxnId="{6C1B8B5F-8A65-4474-80FA-7CD9652CA7F4}">
      <dgm:prSet/>
      <dgm:spPr/>
      <dgm:t>
        <a:bodyPr/>
        <a:lstStyle/>
        <a:p>
          <a:endParaRPr lang="en-US"/>
        </a:p>
      </dgm:t>
    </dgm:pt>
    <dgm:pt modelId="{C17C0954-5012-407D-BEDC-3AD965FD385E}" type="sibTrans" cxnId="{6C1B8B5F-8A65-4474-80FA-7CD9652CA7F4}">
      <dgm:prSet/>
      <dgm:spPr/>
      <dgm:t>
        <a:bodyPr/>
        <a:lstStyle/>
        <a:p>
          <a:endParaRPr lang="en-US"/>
        </a:p>
      </dgm:t>
    </dgm:pt>
    <dgm:pt modelId="{77DDA1DF-F94E-4A03-812F-F1A0C74096A3}">
      <dgm:prSet custT="1"/>
      <dgm:spPr/>
      <dgm:t>
        <a:bodyPr/>
        <a:lstStyle/>
        <a:p>
          <a:pPr marL="400050" indent="-171450"/>
          <a:r>
            <a:rPr lang="en-US" sz="1600" b="1" dirty="0"/>
            <a:t>Raloxifene is widely studied and its combination with GnRH agonists causes shrinkage of fibroids effectively.</a:t>
          </a:r>
        </a:p>
      </dgm:t>
    </dgm:pt>
    <dgm:pt modelId="{45E17295-CB55-4E5A-8B75-C1163BE7EA0D}" type="parTrans" cxnId="{054B2BBA-F7FC-4493-B2B2-1C93C8622AA8}">
      <dgm:prSet/>
      <dgm:spPr/>
      <dgm:t>
        <a:bodyPr/>
        <a:lstStyle/>
        <a:p>
          <a:endParaRPr lang="en-US"/>
        </a:p>
      </dgm:t>
    </dgm:pt>
    <dgm:pt modelId="{606EB6E7-688F-4893-8496-7C6CDF953018}" type="sibTrans" cxnId="{054B2BBA-F7FC-4493-B2B2-1C93C8622AA8}">
      <dgm:prSet/>
      <dgm:spPr/>
      <dgm:t>
        <a:bodyPr/>
        <a:lstStyle/>
        <a:p>
          <a:endParaRPr lang="en-US"/>
        </a:p>
      </dgm:t>
    </dgm:pt>
    <dgm:pt modelId="{C22362F0-1CA3-4CB3-92B8-561E51A9C956}">
      <dgm:prSet custT="1"/>
      <dgm:spPr/>
      <dgm:t>
        <a:bodyPr/>
        <a:lstStyle/>
        <a:p>
          <a:pPr marL="228600" indent="-228600"/>
          <a:r>
            <a:rPr lang="en-US" sz="1600" b="1" dirty="0">
              <a:solidFill>
                <a:srgbClr val="FF0000"/>
              </a:solidFill>
            </a:rPr>
            <a:t>SPRM’S:</a:t>
          </a:r>
          <a:r>
            <a:rPr lang="en-US" sz="1600" b="1" dirty="0"/>
            <a:t> </a:t>
          </a:r>
        </a:p>
      </dgm:t>
    </dgm:pt>
    <dgm:pt modelId="{AE8A0DA2-EDEF-4B54-8F6C-9F4748BBBE6E}" type="parTrans" cxnId="{0BBFCCAA-EACE-4393-A6A3-D1034256FE87}">
      <dgm:prSet/>
      <dgm:spPr/>
      <dgm:t>
        <a:bodyPr/>
        <a:lstStyle/>
        <a:p>
          <a:endParaRPr lang="en-US"/>
        </a:p>
      </dgm:t>
    </dgm:pt>
    <dgm:pt modelId="{57669E58-4026-4996-BE4A-59CCA2DF2278}" type="sibTrans" cxnId="{0BBFCCAA-EACE-4393-A6A3-D1034256FE87}">
      <dgm:prSet/>
      <dgm:spPr/>
      <dgm:t>
        <a:bodyPr/>
        <a:lstStyle/>
        <a:p>
          <a:endParaRPr lang="en-US"/>
        </a:p>
      </dgm:t>
    </dgm:pt>
    <dgm:pt modelId="{11541D79-8F58-4585-A9DD-298C51CAF5A2}">
      <dgm:prSet custT="1"/>
      <dgm:spPr/>
      <dgm:t>
        <a:bodyPr/>
        <a:lstStyle/>
        <a:p>
          <a:pPr marL="400050" indent="-171450"/>
          <a:r>
            <a:rPr lang="en-US" sz="1600" b="1" dirty="0"/>
            <a:t>Fibroids over express ER &amp; PR</a:t>
          </a:r>
        </a:p>
      </dgm:t>
    </dgm:pt>
    <dgm:pt modelId="{9D1D9B61-8287-4C3F-AAE4-89E7F3F40963}" type="parTrans" cxnId="{FB0D73EC-63AB-4142-97C2-977750E80DD3}">
      <dgm:prSet/>
      <dgm:spPr/>
      <dgm:t>
        <a:bodyPr/>
        <a:lstStyle/>
        <a:p>
          <a:endParaRPr lang="en-US"/>
        </a:p>
      </dgm:t>
    </dgm:pt>
    <dgm:pt modelId="{A934EFDC-935B-4EFE-8E88-017B2510B177}" type="sibTrans" cxnId="{FB0D73EC-63AB-4142-97C2-977750E80DD3}">
      <dgm:prSet/>
      <dgm:spPr/>
      <dgm:t>
        <a:bodyPr/>
        <a:lstStyle/>
        <a:p>
          <a:endParaRPr lang="en-US"/>
        </a:p>
      </dgm:t>
    </dgm:pt>
    <dgm:pt modelId="{0046429D-C022-41F6-9350-1F262CEA8FD6}">
      <dgm:prSet custT="1"/>
      <dgm:spPr/>
      <dgm:t>
        <a:bodyPr/>
        <a:lstStyle/>
        <a:p>
          <a:pPr marL="400050" indent="-171450"/>
          <a:r>
            <a:rPr lang="en-US" sz="1600" b="1" dirty="0" err="1"/>
            <a:t>Mefipristone</a:t>
          </a:r>
          <a:r>
            <a:rPr lang="en-US" sz="1600" b="1" dirty="0"/>
            <a:t> – pure antagonistic -11 RCTs in 2013 revealed significant fibroid volume and decrease in symptoms</a:t>
          </a:r>
        </a:p>
      </dgm:t>
    </dgm:pt>
    <dgm:pt modelId="{F6D316E4-C6F7-41FE-9657-DB45CD877E24}" type="parTrans" cxnId="{8CADC494-5731-433C-BD87-F3FBD699203B}">
      <dgm:prSet/>
      <dgm:spPr/>
      <dgm:t>
        <a:bodyPr/>
        <a:lstStyle/>
        <a:p>
          <a:endParaRPr lang="en-US"/>
        </a:p>
      </dgm:t>
    </dgm:pt>
    <dgm:pt modelId="{D6C04AC5-F62B-4F72-8693-094FD14A2F66}" type="sibTrans" cxnId="{8CADC494-5731-433C-BD87-F3FBD699203B}">
      <dgm:prSet/>
      <dgm:spPr/>
      <dgm:t>
        <a:bodyPr/>
        <a:lstStyle/>
        <a:p>
          <a:endParaRPr lang="en-US"/>
        </a:p>
      </dgm:t>
    </dgm:pt>
    <dgm:pt modelId="{6B4B5F01-3C2F-4D15-A58F-7D2A27F2ACF8}">
      <dgm:prSet custT="1"/>
      <dgm:spPr/>
      <dgm:t>
        <a:bodyPr/>
        <a:lstStyle/>
        <a:p>
          <a:pPr marL="400050" indent="-171450"/>
          <a:r>
            <a:rPr lang="en-US" sz="1600" b="1" dirty="0"/>
            <a:t>Ulipristal acetate (UPA) has mixed agonist / antagonist properties.  Insufficient evidence of atypical endometrial hyperplasia as</a:t>
          </a:r>
          <a:r>
            <a:rPr lang="en-US" sz="1600" dirty="0"/>
            <a:t> </a:t>
          </a:r>
          <a:r>
            <a:rPr lang="en-US" sz="1600" b="1" dirty="0"/>
            <a:t>a S/E</a:t>
          </a:r>
        </a:p>
      </dgm:t>
    </dgm:pt>
    <dgm:pt modelId="{A3CF2264-91BF-4500-9828-F7FD3D9C2982}" type="parTrans" cxnId="{675E4899-CCD1-4BFE-9C7D-BEF1B125489D}">
      <dgm:prSet/>
      <dgm:spPr/>
      <dgm:t>
        <a:bodyPr/>
        <a:lstStyle/>
        <a:p>
          <a:endParaRPr lang="en-US"/>
        </a:p>
      </dgm:t>
    </dgm:pt>
    <dgm:pt modelId="{8137271F-8CA7-4C74-8412-0711CC19AC6B}" type="sibTrans" cxnId="{675E4899-CCD1-4BFE-9C7D-BEF1B125489D}">
      <dgm:prSet/>
      <dgm:spPr/>
      <dgm:t>
        <a:bodyPr/>
        <a:lstStyle/>
        <a:p>
          <a:endParaRPr lang="en-US"/>
        </a:p>
      </dgm:t>
    </dgm:pt>
    <dgm:pt modelId="{EB34F103-2866-483A-B347-784589DDD61B}">
      <dgm:prSet phldrT="[Text]" custT="1"/>
      <dgm:spPr/>
      <dgm:t>
        <a:bodyPr/>
        <a:lstStyle/>
        <a:p>
          <a:endParaRPr lang="en-US" sz="1200" dirty="0"/>
        </a:p>
      </dgm:t>
    </dgm:pt>
    <dgm:pt modelId="{2BA0E9A3-367B-4DFC-934D-F362B575C0F0}" type="parTrans" cxnId="{5870CD47-3BC8-47C2-A481-E2E70C3D4C8A}">
      <dgm:prSet/>
      <dgm:spPr/>
      <dgm:t>
        <a:bodyPr/>
        <a:lstStyle/>
        <a:p>
          <a:endParaRPr lang="en-US"/>
        </a:p>
      </dgm:t>
    </dgm:pt>
    <dgm:pt modelId="{3E206FF8-B190-452C-B0C4-19D5D1161E1E}" type="sibTrans" cxnId="{5870CD47-3BC8-47C2-A481-E2E70C3D4C8A}">
      <dgm:prSet/>
      <dgm:spPr/>
      <dgm:t>
        <a:bodyPr/>
        <a:lstStyle/>
        <a:p>
          <a:endParaRPr lang="en-US"/>
        </a:p>
      </dgm:t>
    </dgm:pt>
    <dgm:pt modelId="{B5366929-EEE0-48FA-85DB-61266F66C157}">
      <dgm:prSet phldrT="[Text]" custT="1"/>
      <dgm:spPr/>
      <dgm:t>
        <a:bodyPr/>
        <a:lstStyle/>
        <a:p>
          <a:r>
            <a:rPr lang="en-US" sz="1600" b="1" dirty="0"/>
            <a:t>Competes with androgens / progesterone / glucocorticoids at different levels of HPO uterine axis</a:t>
          </a:r>
        </a:p>
      </dgm:t>
    </dgm:pt>
    <dgm:pt modelId="{214805C0-B421-4817-BEEE-47C9E84FE559}" type="parTrans" cxnId="{FC03049F-C977-43AE-8CFD-B4884363DC4C}">
      <dgm:prSet/>
      <dgm:spPr/>
      <dgm:t>
        <a:bodyPr/>
        <a:lstStyle/>
        <a:p>
          <a:endParaRPr lang="en-US"/>
        </a:p>
      </dgm:t>
    </dgm:pt>
    <dgm:pt modelId="{2C2E183D-230B-4D20-B8E5-BFD6555458AA}" type="sibTrans" cxnId="{FC03049F-C977-43AE-8CFD-B4884363DC4C}">
      <dgm:prSet/>
      <dgm:spPr/>
      <dgm:t>
        <a:bodyPr/>
        <a:lstStyle/>
        <a:p>
          <a:endParaRPr lang="en-US"/>
        </a:p>
      </dgm:t>
    </dgm:pt>
    <dgm:pt modelId="{8AEF0260-4868-4916-94F8-65AA4C1E1522}">
      <dgm:prSet phldrT="[Text]" custT="1"/>
      <dgm:spPr/>
      <dgm:t>
        <a:bodyPr/>
        <a:lstStyle/>
        <a:p>
          <a:r>
            <a:rPr lang="en-US" sz="1600" b="1" dirty="0"/>
            <a:t>Inhibits ovarian steroidogenesis</a:t>
          </a:r>
        </a:p>
      </dgm:t>
    </dgm:pt>
    <dgm:pt modelId="{E8F7D8B3-015E-4482-8761-18A0B3639C4A}" type="parTrans" cxnId="{F8FEF9C4-C8CB-4078-9F94-57EC8C8FB969}">
      <dgm:prSet/>
      <dgm:spPr/>
      <dgm:t>
        <a:bodyPr/>
        <a:lstStyle/>
        <a:p>
          <a:endParaRPr lang="en-US"/>
        </a:p>
      </dgm:t>
    </dgm:pt>
    <dgm:pt modelId="{5D449600-44AD-433F-8FC2-6783F5B1DF12}" type="sibTrans" cxnId="{F8FEF9C4-C8CB-4078-9F94-57EC8C8FB969}">
      <dgm:prSet/>
      <dgm:spPr/>
      <dgm:t>
        <a:bodyPr/>
        <a:lstStyle/>
        <a:p>
          <a:endParaRPr lang="en-US"/>
        </a:p>
      </dgm:t>
    </dgm:pt>
    <dgm:pt modelId="{5D533FEA-B42B-49AB-8958-CFD427442A12}">
      <dgm:prSet phldrT="[Text]" custT="1"/>
      <dgm:spPr/>
      <dgm:t>
        <a:bodyPr/>
        <a:lstStyle/>
        <a:p>
          <a:r>
            <a:rPr lang="en-US" sz="1600" b="1" dirty="0"/>
            <a:t>20-25% fibroid volume reduction happens</a:t>
          </a:r>
        </a:p>
      </dgm:t>
    </dgm:pt>
    <dgm:pt modelId="{D57C7DF0-490B-4B50-8D50-6F1B780E77E9}" type="parTrans" cxnId="{F5E25921-A990-4897-844C-52FABA3083D1}">
      <dgm:prSet/>
      <dgm:spPr/>
      <dgm:t>
        <a:bodyPr/>
        <a:lstStyle/>
        <a:p>
          <a:endParaRPr lang="en-US"/>
        </a:p>
      </dgm:t>
    </dgm:pt>
    <dgm:pt modelId="{1E0F167D-3136-4126-9F23-4E4C5AF1FB8F}" type="sibTrans" cxnId="{F5E25921-A990-4897-844C-52FABA3083D1}">
      <dgm:prSet/>
      <dgm:spPr/>
      <dgm:t>
        <a:bodyPr/>
        <a:lstStyle/>
        <a:p>
          <a:endParaRPr lang="en-US"/>
        </a:p>
      </dgm:t>
    </dgm:pt>
    <dgm:pt modelId="{BC6B2491-07AC-4108-8FEA-57C5A0F4100A}">
      <dgm:prSet phldrT="[Text]" custT="1"/>
      <dgm:spPr/>
      <dgm:t>
        <a:bodyPr/>
        <a:lstStyle/>
        <a:p>
          <a:r>
            <a:rPr lang="en-US" sz="1600" b="1" dirty="0"/>
            <a:t>Long term response in terms of reducing HMB is good.</a:t>
          </a:r>
        </a:p>
      </dgm:t>
    </dgm:pt>
    <dgm:pt modelId="{23079278-9F52-43B6-842D-F1E47498B084}" type="parTrans" cxnId="{A6A7180C-3678-41B8-B688-E06621D14AD5}">
      <dgm:prSet/>
      <dgm:spPr/>
      <dgm:t>
        <a:bodyPr/>
        <a:lstStyle/>
        <a:p>
          <a:endParaRPr lang="en-US"/>
        </a:p>
      </dgm:t>
    </dgm:pt>
    <dgm:pt modelId="{50AC87C5-E2BC-441F-AA39-452B24F474B9}" type="sibTrans" cxnId="{A6A7180C-3678-41B8-B688-E06621D14AD5}">
      <dgm:prSet/>
      <dgm:spPr/>
      <dgm:t>
        <a:bodyPr/>
        <a:lstStyle/>
        <a:p>
          <a:endParaRPr lang="en-US"/>
        </a:p>
      </dgm:t>
    </dgm:pt>
    <dgm:pt modelId="{BB5E3EC0-51F9-4CC7-9DFF-286F96A1BBDD}">
      <dgm:prSet phldrT="[Text]" custT="1"/>
      <dgm:spPr/>
      <dgm:t>
        <a:bodyPr/>
        <a:lstStyle/>
        <a:p>
          <a:r>
            <a:rPr lang="en-US" sz="1600" b="1" dirty="0"/>
            <a:t> No RCTs available</a:t>
          </a:r>
        </a:p>
      </dgm:t>
    </dgm:pt>
    <dgm:pt modelId="{A67E292B-3BB2-47A6-9C44-F87E9C2CFA5A}" type="parTrans" cxnId="{550CF3A1-6A22-4824-B8CA-0FA35F3D3354}">
      <dgm:prSet/>
      <dgm:spPr/>
      <dgm:t>
        <a:bodyPr/>
        <a:lstStyle/>
        <a:p>
          <a:endParaRPr lang="en-US"/>
        </a:p>
      </dgm:t>
    </dgm:pt>
    <dgm:pt modelId="{E4681F3B-865C-493C-B58A-4A91B6E5BA0A}" type="sibTrans" cxnId="{550CF3A1-6A22-4824-B8CA-0FA35F3D3354}">
      <dgm:prSet/>
      <dgm:spPr/>
      <dgm:t>
        <a:bodyPr/>
        <a:lstStyle/>
        <a:p>
          <a:endParaRPr lang="en-US"/>
        </a:p>
      </dgm:t>
    </dgm:pt>
    <dgm:pt modelId="{867EDB46-7A90-497A-81D5-0E468299EF05}">
      <dgm:prSet custT="1"/>
      <dgm:spPr/>
      <dgm:t>
        <a:bodyPr/>
        <a:lstStyle/>
        <a:p>
          <a:pPr marL="400050" indent="-171450"/>
          <a:r>
            <a:rPr lang="en-US" sz="1600" b="1" dirty="0"/>
            <a:t>SPRM’s have agonists / antagonist / mixed effects on progesterone target tissues</a:t>
          </a:r>
        </a:p>
      </dgm:t>
    </dgm:pt>
    <dgm:pt modelId="{601F6902-92D4-4C33-AD25-166F187191A7}" type="parTrans" cxnId="{0C84C1B2-F3B2-4343-9BFB-901777A60658}">
      <dgm:prSet/>
      <dgm:spPr/>
      <dgm:t>
        <a:bodyPr/>
        <a:lstStyle/>
        <a:p>
          <a:endParaRPr lang="en-US"/>
        </a:p>
      </dgm:t>
    </dgm:pt>
    <dgm:pt modelId="{E42F22AF-A6F4-423D-B5C4-A4CE1191D220}" type="sibTrans" cxnId="{0C84C1B2-F3B2-4343-9BFB-901777A60658}">
      <dgm:prSet/>
      <dgm:spPr/>
      <dgm:t>
        <a:bodyPr/>
        <a:lstStyle/>
        <a:p>
          <a:endParaRPr lang="en-US"/>
        </a:p>
      </dgm:t>
    </dgm:pt>
    <dgm:pt modelId="{8407F65C-2991-4D3E-9791-718B6493E496}" type="pres">
      <dgm:prSet presAssocID="{6FE23F2C-2673-43F6-B25A-A7A9D8788C0A}" presName="Name0" presStyleCnt="0">
        <dgm:presLayoutVars>
          <dgm:dir/>
          <dgm:animLvl val="lvl"/>
          <dgm:resizeHandles val="exact"/>
        </dgm:presLayoutVars>
      </dgm:prSet>
      <dgm:spPr/>
    </dgm:pt>
    <dgm:pt modelId="{8395D40C-F3C0-41DA-A54E-DF4ED3881C40}" type="pres">
      <dgm:prSet presAssocID="{CAD9DB5C-8A92-46E9-83C1-01C629A037F6}" presName="linNode" presStyleCnt="0"/>
      <dgm:spPr/>
    </dgm:pt>
    <dgm:pt modelId="{C18D73A6-1055-4AA1-BAF7-AB2A4BC75D8B}" type="pres">
      <dgm:prSet presAssocID="{CAD9DB5C-8A92-46E9-83C1-01C629A037F6}" presName="parentText" presStyleLbl="node1" presStyleIdx="0" presStyleCnt="2" custScaleX="66256" custScaleY="13352" custLinFactNeighborX="-5978">
        <dgm:presLayoutVars>
          <dgm:chMax val="1"/>
          <dgm:bulletEnabled val="1"/>
        </dgm:presLayoutVars>
      </dgm:prSet>
      <dgm:spPr/>
    </dgm:pt>
    <dgm:pt modelId="{DA53F145-70F1-4B12-8634-ACBAFA8D18B7}" type="pres">
      <dgm:prSet presAssocID="{CAD9DB5C-8A92-46E9-83C1-01C629A037F6}" presName="descendantText" presStyleLbl="alignAccFollowNode1" presStyleIdx="0" presStyleCnt="2" custScaleX="118909" custScaleY="42103" custLinFactNeighborX="64" custLinFactNeighborY="28">
        <dgm:presLayoutVars>
          <dgm:bulletEnabled val="1"/>
        </dgm:presLayoutVars>
      </dgm:prSet>
      <dgm:spPr/>
    </dgm:pt>
    <dgm:pt modelId="{3EFAC6F3-2416-4932-94FB-FEC3C00F0B92}" type="pres">
      <dgm:prSet presAssocID="{3110CAC5-3BF6-4F7C-82D7-4B254E56ACED}" presName="sp" presStyleCnt="0"/>
      <dgm:spPr/>
    </dgm:pt>
    <dgm:pt modelId="{572051C3-3873-47D7-8A07-CD000552D1F1}" type="pres">
      <dgm:prSet presAssocID="{3B95D314-0E27-4569-93F8-CF345032D7B8}" presName="linNode" presStyleCnt="0"/>
      <dgm:spPr/>
    </dgm:pt>
    <dgm:pt modelId="{B74D6AC7-38AB-43C6-A5E4-588E2A70F938}" type="pres">
      <dgm:prSet presAssocID="{3B95D314-0E27-4569-93F8-CF345032D7B8}" presName="parentText" presStyleLbl="node1" presStyleIdx="1" presStyleCnt="2" custScaleX="66256" custScaleY="22296" custLinFactNeighborX="-5978">
        <dgm:presLayoutVars>
          <dgm:chMax val="1"/>
          <dgm:bulletEnabled val="1"/>
        </dgm:presLayoutVars>
      </dgm:prSet>
      <dgm:spPr/>
    </dgm:pt>
    <dgm:pt modelId="{7FF6999F-8CD9-4449-A657-364F718F86C1}" type="pres">
      <dgm:prSet presAssocID="{3B95D314-0E27-4569-93F8-CF345032D7B8}" presName="descendantText" presStyleLbl="alignAccFollowNode1" presStyleIdx="1" presStyleCnt="2" custScaleX="118909" custScaleY="71072" custLinFactNeighborX="64" custLinFactNeighborY="-3218">
        <dgm:presLayoutVars>
          <dgm:bulletEnabled val="1"/>
        </dgm:presLayoutVars>
      </dgm:prSet>
      <dgm:spPr/>
    </dgm:pt>
  </dgm:ptLst>
  <dgm:cxnLst>
    <dgm:cxn modelId="{E84B1E05-9C17-42F6-AA27-84ECF52444B1}" type="presOf" srcId="{E3152C8F-4E61-4DD6-9969-76F85302813F}" destId="{7FF6999F-8CD9-4449-A657-364F718F86C1}" srcOrd="0" destOrd="3" presId="urn:microsoft.com/office/officeart/2005/8/layout/vList5"/>
    <dgm:cxn modelId="{4BD15709-B48B-4C36-919A-14B424F646AD}" type="presOf" srcId="{0046429D-C022-41F6-9350-1F262CEA8FD6}" destId="{7FF6999F-8CD9-4449-A657-364F718F86C1}" srcOrd="0" destOrd="8" presId="urn:microsoft.com/office/officeart/2005/8/layout/vList5"/>
    <dgm:cxn modelId="{A6A7180C-3678-41B8-B688-E06621D14AD5}" srcId="{CAD9DB5C-8A92-46E9-83C1-01C629A037F6}" destId="{BC6B2491-07AC-4108-8FEA-57C5A0F4100A}" srcOrd="4" destOrd="0" parTransId="{23079278-9F52-43B6-842D-F1E47498B084}" sibTransId="{50AC87C5-E2BC-441F-AA39-452B24F474B9}"/>
    <dgm:cxn modelId="{40A79610-E916-4D01-9675-FE56E6B6E089}" type="presOf" srcId="{867EDB46-7A90-497A-81D5-0E468299EF05}" destId="{7FF6999F-8CD9-4449-A657-364F718F86C1}" srcOrd="0" destOrd="7" presId="urn:microsoft.com/office/officeart/2005/8/layout/vList5"/>
    <dgm:cxn modelId="{F3638718-E2C9-495C-A544-D8FACB1574C8}" type="presOf" srcId="{5D533FEA-B42B-49AB-8958-CFD427442A12}" destId="{DA53F145-70F1-4B12-8634-ACBAFA8D18B7}" srcOrd="0" destOrd="3" presId="urn:microsoft.com/office/officeart/2005/8/layout/vList5"/>
    <dgm:cxn modelId="{C7391719-C03A-415A-9950-05957D9488E7}" srcId="{6FE23F2C-2673-43F6-B25A-A7A9D8788C0A}" destId="{CAD9DB5C-8A92-46E9-83C1-01C629A037F6}" srcOrd="0" destOrd="0" parTransId="{9F8744E6-EF76-462C-BA4F-E9D2ED39CCCC}" sibTransId="{3110CAC5-3BF6-4F7C-82D7-4B254E56ACED}"/>
    <dgm:cxn modelId="{7800541B-5DDA-42BA-8D73-6BCCFC9F9316}" type="presOf" srcId="{80087E71-8385-4E11-8BE2-B778765F6987}" destId="{7FF6999F-8CD9-4449-A657-364F718F86C1}" srcOrd="0" destOrd="2" presId="urn:microsoft.com/office/officeart/2005/8/layout/vList5"/>
    <dgm:cxn modelId="{F5E25921-A990-4897-844C-52FABA3083D1}" srcId="{CAD9DB5C-8A92-46E9-83C1-01C629A037F6}" destId="{5D533FEA-B42B-49AB-8958-CFD427442A12}" srcOrd="3" destOrd="0" parTransId="{D57C7DF0-490B-4B50-8D50-6F1B780E77E9}" sibTransId="{1E0F167D-3136-4126-9F23-4E4C5AF1FB8F}"/>
    <dgm:cxn modelId="{607B112D-97A2-4AA5-B4B6-7B6A295FE331}" srcId="{CAD9DB5C-8A92-46E9-83C1-01C629A037F6}" destId="{E445D931-6D19-447C-8D22-20C8B7D83846}" srcOrd="0" destOrd="0" parTransId="{DFD810A0-14FC-4B07-AB04-15C22BA62A79}" sibTransId="{DAC8DAB4-D7B3-49CE-8CA2-8B3202EE1A26}"/>
    <dgm:cxn modelId="{CC0C9240-8494-4431-9459-60AE31BA5B76}" type="presOf" srcId="{CAD9DB5C-8A92-46E9-83C1-01C629A037F6}" destId="{C18D73A6-1055-4AA1-BAF7-AB2A4BC75D8B}" srcOrd="0" destOrd="0" presId="urn:microsoft.com/office/officeart/2005/8/layout/vList5"/>
    <dgm:cxn modelId="{41F50544-17FE-430F-BD3A-2BFB9953F055}" type="presOf" srcId="{3B95D314-0E27-4569-93F8-CF345032D7B8}" destId="{B74D6AC7-38AB-43C6-A5E4-588E2A70F938}" srcOrd="0" destOrd="0" presId="urn:microsoft.com/office/officeart/2005/8/layout/vList5"/>
    <dgm:cxn modelId="{5870CD47-3BC8-47C2-A481-E2E70C3D4C8A}" srcId="{CAD9DB5C-8A92-46E9-83C1-01C629A037F6}" destId="{EB34F103-2866-483A-B347-784589DDD61B}" srcOrd="6" destOrd="0" parTransId="{2BA0E9A3-367B-4DFC-934D-F362B575C0F0}" sibTransId="{3E206FF8-B190-452C-B0C4-19D5D1161E1E}"/>
    <dgm:cxn modelId="{B6ED4748-94A1-499C-B133-CF50FA6D7254}" type="presOf" srcId="{BB5E3EC0-51F9-4CC7-9DFF-286F96A1BBDD}" destId="{DA53F145-70F1-4B12-8634-ACBAFA8D18B7}" srcOrd="0" destOrd="5" presId="urn:microsoft.com/office/officeart/2005/8/layout/vList5"/>
    <dgm:cxn modelId="{C084235A-92F5-41BF-95B9-EC3AF7CB3604}" type="presOf" srcId="{6FE23F2C-2673-43F6-B25A-A7A9D8788C0A}" destId="{8407F65C-2991-4D3E-9791-718B6493E496}" srcOrd="0" destOrd="0" presId="urn:microsoft.com/office/officeart/2005/8/layout/vList5"/>
    <dgm:cxn modelId="{6C1B8B5F-8A65-4474-80FA-7CD9652CA7F4}" srcId="{80087E71-8385-4E11-8BE2-B778765F6987}" destId="{E3152C8F-4E61-4DD6-9969-76F85302813F}" srcOrd="0" destOrd="0" parTransId="{DE19FACA-51D9-400C-A3E0-DEF0A81908E3}" sibTransId="{C17C0954-5012-407D-BEDC-3AD965FD385E}"/>
    <dgm:cxn modelId="{E0CB4E62-8D22-43F7-8006-CB4AE35736E1}" type="presOf" srcId="{BC6B2491-07AC-4108-8FEA-57C5A0F4100A}" destId="{DA53F145-70F1-4B12-8634-ACBAFA8D18B7}" srcOrd="0" destOrd="4" presId="urn:microsoft.com/office/officeart/2005/8/layout/vList5"/>
    <dgm:cxn modelId="{C970CD6B-851A-4B69-AB73-06D96FED3236}" srcId="{6FE23F2C-2673-43F6-B25A-A7A9D8788C0A}" destId="{3B95D314-0E27-4569-93F8-CF345032D7B8}" srcOrd="1" destOrd="0" parTransId="{AAE71881-D785-437B-A913-DE094902C224}" sibTransId="{78B0877D-4D0D-4FA1-9C27-4B8BA6D0068E}"/>
    <dgm:cxn modelId="{6EDBD971-579F-4869-B3EE-86736FA3F5EF}" srcId="{3B95D314-0E27-4569-93F8-CF345032D7B8}" destId="{148821B6-583C-4EB3-AC63-B0B5C3969CB5}" srcOrd="0" destOrd="0" parTransId="{372B0FFC-8283-47D1-B9D8-2AA037D196A0}" sibTransId="{99FF3C13-F99A-4D7D-A9BB-0A5BC45944D3}"/>
    <dgm:cxn modelId="{1D48BE87-0A68-45C7-9A4D-2A666A905B60}" type="presOf" srcId="{E445D931-6D19-447C-8D22-20C8B7D83846}" destId="{DA53F145-70F1-4B12-8634-ACBAFA8D18B7}" srcOrd="0" destOrd="0" presId="urn:microsoft.com/office/officeart/2005/8/layout/vList5"/>
    <dgm:cxn modelId="{547CB088-CA62-4799-A4FA-61161C8A1F63}" type="presOf" srcId="{C22362F0-1CA3-4CB3-92B8-561E51A9C956}" destId="{7FF6999F-8CD9-4449-A657-364F718F86C1}" srcOrd="0" destOrd="5" presId="urn:microsoft.com/office/officeart/2005/8/layout/vList5"/>
    <dgm:cxn modelId="{12046A93-9EA2-4B5E-8941-91A25BB10D2B}" type="presOf" srcId="{5B642642-1648-4EE4-BD7A-441A5B6A5650}" destId="{7FF6999F-8CD9-4449-A657-364F718F86C1}" srcOrd="0" destOrd="1" presId="urn:microsoft.com/office/officeart/2005/8/layout/vList5"/>
    <dgm:cxn modelId="{A1DCA293-5076-4205-9F21-2151A6FA1F89}" type="presOf" srcId="{8AEF0260-4868-4916-94F8-65AA4C1E1522}" destId="{DA53F145-70F1-4B12-8634-ACBAFA8D18B7}" srcOrd="0" destOrd="2" presId="urn:microsoft.com/office/officeart/2005/8/layout/vList5"/>
    <dgm:cxn modelId="{8CADC494-5731-433C-BD87-F3FBD699203B}" srcId="{3B95D314-0E27-4569-93F8-CF345032D7B8}" destId="{0046429D-C022-41F6-9350-1F262CEA8FD6}" srcOrd="5" destOrd="0" parTransId="{F6D316E4-C6F7-41FE-9657-DB45CD877E24}" sibTransId="{D6C04AC5-F62B-4F72-8693-094FD14A2F66}"/>
    <dgm:cxn modelId="{675E4899-CCD1-4BFE-9C7D-BEF1B125489D}" srcId="{3B95D314-0E27-4569-93F8-CF345032D7B8}" destId="{6B4B5F01-3C2F-4D15-A58F-7D2A27F2ACF8}" srcOrd="6" destOrd="0" parTransId="{A3CF2264-91BF-4500-9828-F7FD3D9C2982}" sibTransId="{8137271F-8CA7-4C74-8412-0711CC19AC6B}"/>
    <dgm:cxn modelId="{FC03049F-C977-43AE-8CFD-B4884363DC4C}" srcId="{CAD9DB5C-8A92-46E9-83C1-01C629A037F6}" destId="{B5366929-EEE0-48FA-85DB-61266F66C157}" srcOrd="1" destOrd="0" parTransId="{214805C0-B421-4817-BEEE-47C9E84FE559}" sibTransId="{2C2E183D-230B-4D20-B8E5-BFD6555458AA}"/>
    <dgm:cxn modelId="{550CF3A1-6A22-4824-B8CA-0FA35F3D3354}" srcId="{CAD9DB5C-8A92-46E9-83C1-01C629A037F6}" destId="{BB5E3EC0-51F9-4CC7-9DFF-286F96A1BBDD}" srcOrd="5" destOrd="0" parTransId="{A67E292B-3BB2-47A6-9C44-F87E9C2CFA5A}" sibTransId="{E4681F3B-865C-493C-B58A-4A91B6E5BA0A}"/>
    <dgm:cxn modelId="{0BBFCCAA-EACE-4393-A6A3-D1034256FE87}" srcId="{80087E71-8385-4E11-8BE2-B778765F6987}" destId="{C22362F0-1CA3-4CB3-92B8-561E51A9C956}" srcOrd="2" destOrd="0" parTransId="{AE8A0DA2-EDEF-4B54-8F6C-9F4748BBBE6E}" sibTransId="{57669E58-4026-4996-BE4A-59CCA2DF2278}"/>
    <dgm:cxn modelId="{AF1468AB-5D58-4CC2-B65B-EC6AA80935CC}" type="presOf" srcId="{6B4B5F01-3C2F-4D15-A58F-7D2A27F2ACF8}" destId="{7FF6999F-8CD9-4449-A657-364F718F86C1}" srcOrd="0" destOrd="9" presId="urn:microsoft.com/office/officeart/2005/8/layout/vList5"/>
    <dgm:cxn modelId="{0C84C1B2-F3B2-4343-9BFB-901777A60658}" srcId="{3B95D314-0E27-4569-93F8-CF345032D7B8}" destId="{867EDB46-7A90-497A-81D5-0E468299EF05}" srcOrd="4" destOrd="0" parTransId="{601F6902-92D4-4C33-AD25-166F187191A7}" sibTransId="{E42F22AF-A6F4-423D-B5C4-A4CE1191D220}"/>
    <dgm:cxn modelId="{F3A69BB5-FA66-4401-BB08-141C1B7A8786}" type="presOf" srcId="{11541D79-8F58-4585-A9DD-298C51CAF5A2}" destId="{7FF6999F-8CD9-4449-A657-364F718F86C1}" srcOrd="0" destOrd="6" presId="urn:microsoft.com/office/officeart/2005/8/layout/vList5"/>
    <dgm:cxn modelId="{054B2BBA-F7FC-4493-B2B2-1C93C8622AA8}" srcId="{80087E71-8385-4E11-8BE2-B778765F6987}" destId="{77DDA1DF-F94E-4A03-812F-F1A0C74096A3}" srcOrd="1" destOrd="0" parTransId="{45E17295-CB55-4E5A-8B75-C1163BE7EA0D}" sibTransId="{606EB6E7-688F-4893-8496-7C6CDF953018}"/>
    <dgm:cxn modelId="{F8FEF9C4-C8CB-4078-9F94-57EC8C8FB969}" srcId="{CAD9DB5C-8A92-46E9-83C1-01C629A037F6}" destId="{8AEF0260-4868-4916-94F8-65AA4C1E1522}" srcOrd="2" destOrd="0" parTransId="{E8F7D8B3-015E-4482-8761-18A0B3639C4A}" sibTransId="{5D449600-44AD-433F-8FC2-6783F5B1DF12}"/>
    <dgm:cxn modelId="{CB9ECACC-3C26-4D6A-8A5B-80B8B12AAB63}" srcId="{3B95D314-0E27-4569-93F8-CF345032D7B8}" destId="{5B642642-1648-4EE4-BD7A-441A5B6A5650}" srcOrd="1" destOrd="0" parTransId="{BDF160A4-2121-4530-9CE3-77548F046A7C}" sibTransId="{98FC6063-E5F6-484B-9C88-9C0F67DE8F4C}"/>
    <dgm:cxn modelId="{49C8E0DE-2B70-4738-BBB9-F377E24B212E}" type="presOf" srcId="{B5366929-EEE0-48FA-85DB-61266F66C157}" destId="{DA53F145-70F1-4B12-8634-ACBAFA8D18B7}" srcOrd="0" destOrd="1" presId="urn:microsoft.com/office/officeart/2005/8/layout/vList5"/>
    <dgm:cxn modelId="{ED7D6BE0-78A6-4154-9909-7806EE7BF8AE}" type="presOf" srcId="{EB34F103-2866-483A-B347-784589DDD61B}" destId="{DA53F145-70F1-4B12-8634-ACBAFA8D18B7}" srcOrd="0" destOrd="6" presId="urn:microsoft.com/office/officeart/2005/8/layout/vList5"/>
    <dgm:cxn modelId="{DA3615E2-D9BB-4078-9C7E-D9C9999FB0FC}" type="presOf" srcId="{77DDA1DF-F94E-4A03-812F-F1A0C74096A3}" destId="{7FF6999F-8CD9-4449-A657-364F718F86C1}" srcOrd="0" destOrd="4" presId="urn:microsoft.com/office/officeart/2005/8/layout/vList5"/>
    <dgm:cxn modelId="{6E83AFE4-F90F-4F67-8D2B-26CE6C8F3E4A}" srcId="{3B95D314-0E27-4569-93F8-CF345032D7B8}" destId="{80087E71-8385-4E11-8BE2-B778765F6987}" srcOrd="2" destOrd="0" parTransId="{3549B3D1-B9E5-4D21-9F70-49F49CCC4B89}" sibTransId="{7DB027EB-2639-4D8E-A075-DA25401EFA50}"/>
    <dgm:cxn modelId="{FB0D73EC-63AB-4142-97C2-977750E80DD3}" srcId="{3B95D314-0E27-4569-93F8-CF345032D7B8}" destId="{11541D79-8F58-4585-A9DD-298C51CAF5A2}" srcOrd="3" destOrd="0" parTransId="{9D1D9B61-8287-4C3F-AAE4-89E7F3F40963}" sibTransId="{A934EFDC-935B-4EFE-8E88-017B2510B177}"/>
    <dgm:cxn modelId="{68A005F0-C861-470C-98DB-B66622FEABB7}" type="presOf" srcId="{148821B6-583C-4EB3-AC63-B0B5C3969CB5}" destId="{7FF6999F-8CD9-4449-A657-364F718F86C1}" srcOrd="0" destOrd="0" presId="urn:microsoft.com/office/officeart/2005/8/layout/vList5"/>
    <dgm:cxn modelId="{BDE89516-487A-4178-A93E-143C472260BE}" type="presParOf" srcId="{8407F65C-2991-4D3E-9791-718B6493E496}" destId="{8395D40C-F3C0-41DA-A54E-DF4ED3881C40}" srcOrd="0" destOrd="0" presId="urn:microsoft.com/office/officeart/2005/8/layout/vList5"/>
    <dgm:cxn modelId="{A9AE1D5E-CE3B-48AE-BF5A-79A0F385F435}" type="presParOf" srcId="{8395D40C-F3C0-41DA-A54E-DF4ED3881C40}" destId="{C18D73A6-1055-4AA1-BAF7-AB2A4BC75D8B}" srcOrd="0" destOrd="0" presId="urn:microsoft.com/office/officeart/2005/8/layout/vList5"/>
    <dgm:cxn modelId="{40E1FC3C-61A5-4A1D-BB67-DE2049A6598E}" type="presParOf" srcId="{8395D40C-F3C0-41DA-A54E-DF4ED3881C40}" destId="{DA53F145-70F1-4B12-8634-ACBAFA8D18B7}" srcOrd="1" destOrd="0" presId="urn:microsoft.com/office/officeart/2005/8/layout/vList5"/>
    <dgm:cxn modelId="{26AA2700-88FF-4AAC-AD70-067D11206DE6}" type="presParOf" srcId="{8407F65C-2991-4D3E-9791-718B6493E496}" destId="{3EFAC6F3-2416-4932-94FB-FEC3C00F0B92}" srcOrd="1" destOrd="0" presId="urn:microsoft.com/office/officeart/2005/8/layout/vList5"/>
    <dgm:cxn modelId="{9A8B320D-EDB8-42D6-AF28-1F660F960B03}" type="presParOf" srcId="{8407F65C-2991-4D3E-9791-718B6493E496}" destId="{572051C3-3873-47D7-8A07-CD000552D1F1}" srcOrd="2" destOrd="0" presId="urn:microsoft.com/office/officeart/2005/8/layout/vList5"/>
    <dgm:cxn modelId="{24B7C9DE-90FF-47DC-8F9D-7D686B53D648}" type="presParOf" srcId="{572051C3-3873-47D7-8A07-CD000552D1F1}" destId="{B74D6AC7-38AB-43C6-A5E4-588E2A70F938}" srcOrd="0" destOrd="0" presId="urn:microsoft.com/office/officeart/2005/8/layout/vList5"/>
    <dgm:cxn modelId="{7FE6B740-45E1-4190-96B1-99385D468D97}" type="presParOf" srcId="{572051C3-3873-47D7-8A07-CD000552D1F1}" destId="{7FF6999F-8CD9-4449-A657-364F718F86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A5DFE6-6F61-4FA5-A639-473956BED1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336C45B-6686-4239-AE01-7628F8780F63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Myomectomy</a:t>
          </a:r>
        </a:p>
      </dgm:t>
    </dgm:pt>
    <dgm:pt modelId="{0EB276FF-B983-4798-AD9A-6FD40FA2B076}" type="parTrans" cxnId="{9CD7CFB8-CD9A-4E22-BF47-0A5772732713}">
      <dgm:prSet/>
      <dgm:spPr/>
      <dgm:t>
        <a:bodyPr/>
        <a:lstStyle/>
        <a:p>
          <a:endParaRPr lang="en-US"/>
        </a:p>
      </dgm:t>
    </dgm:pt>
    <dgm:pt modelId="{2E545851-B3A1-46D6-9155-A6B021437AD3}" type="sibTrans" cxnId="{9CD7CFB8-CD9A-4E22-BF47-0A5772732713}">
      <dgm:prSet/>
      <dgm:spPr/>
      <dgm:t>
        <a:bodyPr/>
        <a:lstStyle/>
        <a:p>
          <a:endParaRPr lang="en-US"/>
        </a:p>
      </dgm:t>
    </dgm:pt>
    <dgm:pt modelId="{F532A9E5-50BA-4834-837E-B78F3B364A9E}">
      <dgm:prSet phldrT="[Text]" custT="1"/>
      <dgm:spPr/>
      <dgm:t>
        <a:bodyPr/>
        <a:lstStyle/>
        <a:p>
          <a:r>
            <a:rPr lang="en-US" sz="2800" b="1" dirty="0">
              <a:solidFill>
                <a:srgbClr val="151E8D"/>
              </a:solidFill>
            </a:rPr>
            <a:t>Hysteroscopy</a:t>
          </a:r>
        </a:p>
      </dgm:t>
    </dgm:pt>
    <dgm:pt modelId="{5249185D-A346-4000-AB16-0D4923E14485}" type="parTrans" cxnId="{552B7ED8-B063-44AC-BD89-E1283B8F8481}">
      <dgm:prSet/>
      <dgm:spPr/>
      <dgm:t>
        <a:bodyPr/>
        <a:lstStyle/>
        <a:p>
          <a:endParaRPr lang="en-US"/>
        </a:p>
      </dgm:t>
    </dgm:pt>
    <dgm:pt modelId="{403380FB-1220-4D0E-A1D1-5C2CE3EC9F4E}" type="sibTrans" cxnId="{552B7ED8-B063-44AC-BD89-E1283B8F8481}">
      <dgm:prSet/>
      <dgm:spPr/>
      <dgm:t>
        <a:bodyPr/>
        <a:lstStyle/>
        <a:p>
          <a:endParaRPr lang="en-US"/>
        </a:p>
      </dgm:t>
    </dgm:pt>
    <dgm:pt modelId="{6DEED7DF-7AD3-400F-B91E-5F3B047F83DF}">
      <dgm:prSet phldrT="[Text]" custT="1"/>
      <dgm:spPr/>
      <dgm:t>
        <a:bodyPr/>
        <a:lstStyle/>
        <a:p>
          <a:r>
            <a:rPr lang="en-US" sz="2800" b="1" dirty="0">
              <a:solidFill>
                <a:srgbClr val="151E8D"/>
              </a:solidFill>
            </a:rPr>
            <a:t>Laparoscopy</a:t>
          </a:r>
        </a:p>
      </dgm:t>
    </dgm:pt>
    <dgm:pt modelId="{379D1B44-2BB1-4B6A-8043-6E569F61BDCB}" type="parTrans" cxnId="{12A893CE-952C-416B-BAA7-71F40631DA22}">
      <dgm:prSet/>
      <dgm:spPr/>
      <dgm:t>
        <a:bodyPr/>
        <a:lstStyle/>
        <a:p>
          <a:endParaRPr lang="en-US"/>
        </a:p>
      </dgm:t>
    </dgm:pt>
    <dgm:pt modelId="{A4879F7C-C839-41F9-BA3C-E83558DF556A}" type="sibTrans" cxnId="{12A893CE-952C-416B-BAA7-71F40631DA22}">
      <dgm:prSet/>
      <dgm:spPr/>
      <dgm:t>
        <a:bodyPr/>
        <a:lstStyle/>
        <a:p>
          <a:endParaRPr lang="en-US"/>
        </a:p>
      </dgm:t>
    </dgm:pt>
    <dgm:pt modelId="{EFB32A2B-73CF-40F7-95F1-9F6CC5549D69}">
      <dgm:prSet phldrT="[Text]" custT="1"/>
      <dgm:spPr/>
      <dgm:t>
        <a:bodyPr/>
        <a:lstStyle/>
        <a:p>
          <a:r>
            <a:rPr lang="en-US" sz="2800" b="1" dirty="0">
              <a:solidFill>
                <a:srgbClr val="151E8D"/>
              </a:solidFill>
            </a:rPr>
            <a:t>Laparotomy</a:t>
          </a:r>
        </a:p>
      </dgm:t>
    </dgm:pt>
    <dgm:pt modelId="{94F60961-002C-4E94-AE0B-24D1AB605BFE}" type="parTrans" cxnId="{65E309F9-26D5-4285-999D-015FA3AD5DE6}">
      <dgm:prSet/>
      <dgm:spPr/>
      <dgm:t>
        <a:bodyPr/>
        <a:lstStyle/>
        <a:p>
          <a:endParaRPr lang="en-US"/>
        </a:p>
      </dgm:t>
    </dgm:pt>
    <dgm:pt modelId="{A6CACF24-B489-427F-8C77-8C457FE8C34E}" type="sibTrans" cxnId="{65E309F9-26D5-4285-999D-015FA3AD5DE6}">
      <dgm:prSet/>
      <dgm:spPr/>
      <dgm:t>
        <a:bodyPr/>
        <a:lstStyle/>
        <a:p>
          <a:endParaRPr lang="en-US"/>
        </a:p>
      </dgm:t>
    </dgm:pt>
    <dgm:pt modelId="{954E18D1-0474-4B3B-B716-5E505EC8974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Adv: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Reduced blood loss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quick recovery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Less hospital stay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Reduced post op. pain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Less complications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 err="1"/>
            <a:t>Disadv</a:t>
          </a:r>
          <a:r>
            <a:rPr lang="en-US" sz="1600" b="1" dirty="0"/>
            <a:t>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 Multiple fibroid / 5-8 cm size / deep intramural – longer operating time &amp; blood loss.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Conversion to abdominal is 11%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Recurrence rate -12% end of 1 </a:t>
          </a:r>
          <a:r>
            <a:rPr lang="en-US" sz="1400" b="1" dirty="0"/>
            <a:t>year</a:t>
          </a:r>
        </a:p>
      </dgm:t>
    </dgm:pt>
    <dgm:pt modelId="{8BDFE679-2DF8-40A5-A5C9-E4ECB4179FDC}" type="parTrans" cxnId="{40327867-08EF-4512-B4B2-995E707D7E5A}">
      <dgm:prSet/>
      <dgm:spPr/>
      <dgm:t>
        <a:bodyPr/>
        <a:lstStyle/>
        <a:p>
          <a:endParaRPr lang="en-US"/>
        </a:p>
      </dgm:t>
    </dgm:pt>
    <dgm:pt modelId="{6E9AC062-F264-43AE-8D2F-126B417295BB}" type="sibTrans" cxnId="{40327867-08EF-4512-B4B2-995E707D7E5A}">
      <dgm:prSet/>
      <dgm:spPr/>
      <dgm:t>
        <a:bodyPr/>
        <a:lstStyle/>
        <a:p>
          <a:endParaRPr lang="en-US"/>
        </a:p>
      </dgm:t>
    </dgm:pt>
    <dgm:pt modelId="{F6A3B954-82B0-4230-8918-75266A56FA37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dirty="0"/>
            <a:t>- </a:t>
          </a:r>
          <a:r>
            <a:rPr lang="en-US" sz="1600" b="1" dirty="0"/>
            <a:t>Safe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Relieves symptoms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Risks: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Hysterectomy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Blood loss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Risk of transfusion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Adhesions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- Recurrence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    : 27% risk of single fibroid ,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      59% risk of multiple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      fibroid.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b="1" dirty="0"/>
            <a:t> - Preop GnRH agonists use is controversial</a:t>
          </a:r>
        </a:p>
      </dgm:t>
    </dgm:pt>
    <dgm:pt modelId="{B48FEADE-19BC-406A-B4FA-189F290BFBBF}" type="parTrans" cxnId="{F86AB4E3-C3CF-4159-87E9-97B050631D59}">
      <dgm:prSet/>
      <dgm:spPr/>
      <dgm:t>
        <a:bodyPr/>
        <a:lstStyle/>
        <a:p>
          <a:endParaRPr lang="en-US"/>
        </a:p>
      </dgm:t>
    </dgm:pt>
    <dgm:pt modelId="{C6D9150F-F62C-4DB4-B784-925B3AB94EC4}" type="sibTrans" cxnId="{F86AB4E3-C3CF-4159-87E9-97B050631D59}">
      <dgm:prSet/>
      <dgm:spPr/>
      <dgm:t>
        <a:bodyPr/>
        <a:lstStyle/>
        <a:p>
          <a:endParaRPr lang="en-US"/>
        </a:p>
      </dgm:t>
    </dgm:pt>
    <dgm:pt modelId="{08FAB6B3-DB32-4D79-8B87-0B999442DA1E}" type="pres">
      <dgm:prSet presAssocID="{DDA5DFE6-6F61-4FA5-A639-473956BED1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67FBA8-FCF0-49C5-981B-17C15BA65B59}" type="pres">
      <dgm:prSet presAssocID="{F336C45B-6686-4239-AE01-7628F8780F63}" presName="hierRoot1" presStyleCnt="0">
        <dgm:presLayoutVars>
          <dgm:hierBranch val="init"/>
        </dgm:presLayoutVars>
      </dgm:prSet>
      <dgm:spPr/>
    </dgm:pt>
    <dgm:pt modelId="{65CD4AB7-BC69-4E53-BBD8-BA058AA0D601}" type="pres">
      <dgm:prSet presAssocID="{F336C45B-6686-4239-AE01-7628F8780F63}" presName="rootComposite1" presStyleCnt="0"/>
      <dgm:spPr/>
    </dgm:pt>
    <dgm:pt modelId="{CDB4D96C-4E22-4107-AB32-C4FF72571031}" type="pres">
      <dgm:prSet presAssocID="{F336C45B-6686-4239-AE01-7628F8780F63}" presName="rootText1" presStyleLbl="node0" presStyleIdx="0" presStyleCnt="1" custScaleX="130038">
        <dgm:presLayoutVars>
          <dgm:chPref val="3"/>
        </dgm:presLayoutVars>
      </dgm:prSet>
      <dgm:spPr/>
    </dgm:pt>
    <dgm:pt modelId="{5158CFE0-14AA-41F4-8C6E-456B56479F55}" type="pres">
      <dgm:prSet presAssocID="{F336C45B-6686-4239-AE01-7628F8780F63}" presName="rootConnector1" presStyleLbl="node1" presStyleIdx="0" presStyleCnt="0"/>
      <dgm:spPr/>
    </dgm:pt>
    <dgm:pt modelId="{2507DD71-CE53-4743-927C-162C8E183A04}" type="pres">
      <dgm:prSet presAssocID="{F336C45B-6686-4239-AE01-7628F8780F63}" presName="hierChild2" presStyleCnt="0"/>
      <dgm:spPr/>
    </dgm:pt>
    <dgm:pt modelId="{B8D47EDB-872A-4336-B05E-9C5363C173A4}" type="pres">
      <dgm:prSet presAssocID="{5249185D-A346-4000-AB16-0D4923E14485}" presName="Name37" presStyleLbl="parChTrans1D2" presStyleIdx="0" presStyleCnt="3"/>
      <dgm:spPr/>
    </dgm:pt>
    <dgm:pt modelId="{C351B2F3-8D12-47A9-99BB-D6AA06D58606}" type="pres">
      <dgm:prSet presAssocID="{F532A9E5-50BA-4834-837E-B78F3B364A9E}" presName="hierRoot2" presStyleCnt="0">
        <dgm:presLayoutVars>
          <dgm:hierBranch val="init"/>
        </dgm:presLayoutVars>
      </dgm:prSet>
      <dgm:spPr/>
    </dgm:pt>
    <dgm:pt modelId="{D8D47094-934F-4BC3-9837-0F191BEE6488}" type="pres">
      <dgm:prSet presAssocID="{F532A9E5-50BA-4834-837E-B78F3B364A9E}" presName="rootComposite" presStyleCnt="0"/>
      <dgm:spPr/>
    </dgm:pt>
    <dgm:pt modelId="{6353C8B3-4142-4859-9E0F-C1FD454B70C9}" type="pres">
      <dgm:prSet presAssocID="{F532A9E5-50BA-4834-837E-B78F3B364A9E}" presName="rootText" presStyleLbl="node2" presStyleIdx="0" presStyleCnt="3" custScaleX="110583" custLinFactNeighborX="-37923" custLinFactNeighborY="2559">
        <dgm:presLayoutVars>
          <dgm:chPref val="3"/>
        </dgm:presLayoutVars>
      </dgm:prSet>
      <dgm:spPr/>
    </dgm:pt>
    <dgm:pt modelId="{8EC3891B-2856-4465-9423-C3CAD6905AC6}" type="pres">
      <dgm:prSet presAssocID="{F532A9E5-50BA-4834-837E-B78F3B364A9E}" presName="rootConnector" presStyleLbl="node2" presStyleIdx="0" presStyleCnt="3"/>
      <dgm:spPr/>
    </dgm:pt>
    <dgm:pt modelId="{03A8D0BA-AFE5-483D-89D6-CAC03734F412}" type="pres">
      <dgm:prSet presAssocID="{F532A9E5-50BA-4834-837E-B78F3B364A9E}" presName="hierChild4" presStyleCnt="0"/>
      <dgm:spPr/>
    </dgm:pt>
    <dgm:pt modelId="{834515B3-3600-48D9-8F48-3144B7DCFAFB}" type="pres">
      <dgm:prSet presAssocID="{F532A9E5-50BA-4834-837E-B78F3B364A9E}" presName="hierChild5" presStyleCnt="0"/>
      <dgm:spPr/>
    </dgm:pt>
    <dgm:pt modelId="{47B792BB-1AC0-4449-95C6-74AFD9B72B5B}" type="pres">
      <dgm:prSet presAssocID="{379D1B44-2BB1-4B6A-8043-6E569F61BDCB}" presName="Name37" presStyleLbl="parChTrans1D2" presStyleIdx="1" presStyleCnt="3"/>
      <dgm:spPr/>
    </dgm:pt>
    <dgm:pt modelId="{3002E4A5-93B5-4CA9-8E50-D7E0CE6B39BA}" type="pres">
      <dgm:prSet presAssocID="{6DEED7DF-7AD3-400F-B91E-5F3B047F83DF}" presName="hierRoot2" presStyleCnt="0">
        <dgm:presLayoutVars>
          <dgm:hierBranch val="init"/>
        </dgm:presLayoutVars>
      </dgm:prSet>
      <dgm:spPr/>
    </dgm:pt>
    <dgm:pt modelId="{A7F05B87-3A9D-472D-ADBC-7C80D47A5C1D}" type="pres">
      <dgm:prSet presAssocID="{6DEED7DF-7AD3-400F-B91E-5F3B047F83DF}" presName="rootComposite" presStyleCnt="0"/>
      <dgm:spPr/>
    </dgm:pt>
    <dgm:pt modelId="{00B0C7C8-B5FC-40FA-AFB8-54D3E6FDDB18}" type="pres">
      <dgm:prSet presAssocID="{6DEED7DF-7AD3-400F-B91E-5F3B047F83DF}" presName="rootText" presStyleLbl="node2" presStyleIdx="1" presStyleCnt="3" custScaleX="107754" custLinFactNeighborX="8548">
        <dgm:presLayoutVars>
          <dgm:chPref val="3"/>
        </dgm:presLayoutVars>
      </dgm:prSet>
      <dgm:spPr/>
    </dgm:pt>
    <dgm:pt modelId="{98606DCE-D316-4DAE-86E6-762387D3F97D}" type="pres">
      <dgm:prSet presAssocID="{6DEED7DF-7AD3-400F-B91E-5F3B047F83DF}" presName="rootConnector" presStyleLbl="node2" presStyleIdx="1" presStyleCnt="3"/>
      <dgm:spPr/>
    </dgm:pt>
    <dgm:pt modelId="{7A7CB73D-92BB-4A98-B44C-AA9359569149}" type="pres">
      <dgm:prSet presAssocID="{6DEED7DF-7AD3-400F-B91E-5F3B047F83DF}" presName="hierChild4" presStyleCnt="0"/>
      <dgm:spPr/>
    </dgm:pt>
    <dgm:pt modelId="{6F91FB44-4976-4A94-9079-AB741326DC57}" type="pres">
      <dgm:prSet presAssocID="{8BDFE679-2DF8-40A5-A5C9-E4ECB4179FDC}" presName="Name37" presStyleLbl="parChTrans1D3" presStyleIdx="0" presStyleCnt="2"/>
      <dgm:spPr/>
    </dgm:pt>
    <dgm:pt modelId="{765D1E50-8736-4B51-9F1E-9EF00320A6D2}" type="pres">
      <dgm:prSet presAssocID="{954E18D1-0474-4B3B-B716-5E505EC8974D}" presName="hierRoot2" presStyleCnt="0">
        <dgm:presLayoutVars>
          <dgm:hierBranch val="init"/>
        </dgm:presLayoutVars>
      </dgm:prSet>
      <dgm:spPr/>
    </dgm:pt>
    <dgm:pt modelId="{B3755D69-3401-483B-B5CD-6A87965E1DA2}" type="pres">
      <dgm:prSet presAssocID="{954E18D1-0474-4B3B-B716-5E505EC8974D}" presName="rootComposite" presStyleCnt="0"/>
      <dgm:spPr/>
    </dgm:pt>
    <dgm:pt modelId="{612369A2-FB3D-4F2F-924E-68A11D777AB6}" type="pres">
      <dgm:prSet presAssocID="{954E18D1-0474-4B3B-B716-5E505EC8974D}" presName="rootText" presStyleLbl="node3" presStyleIdx="0" presStyleCnt="2" custScaleX="144076" custScaleY="347600" custLinFactNeighborX="14322" custLinFactNeighborY="-25427">
        <dgm:presLayoutVars>
          <dgm:chPref val="3"/>
        </dgm:presLayoutVars>
      </dgm:prSet>
      <dgm:spPr/>
    </dgm:pt>
    <dgm:pt modelId="{29359EF1-BF81-4F1D-BF82-9EF7191F3C38}" type="pres">
      <dgm:prSet presAssocID="{954E18D1-0474-4B3B-B716-5E505EC8974D}" presName="rootConnector" presStyleLbl="node3" presStyleIdx="0" presStyleCnt="2"/>
      <dgm:spPr/>
    </dgm:pt>
    <dgm:pt modelId="{5B3F83B2-8B76-4E93-997B-83A89AE16F1C}" type="pres">
      <dgm:prSet presAssocID="{954E18D1-0474-4B3B-B716-5E505EC8974D}" presName="hierChild4" presStyleCnt="0"/>
      <dgm:spPr/>
    </dgm:pt>
    <dgm:pt modelId="{5E28D506-6A6E-430D-B602-9F6EDBC24E90}" type="pres">
      <dgm:prSet presAssocID="{954E18D1-0474-4B3B-B716-5E505EC8974D}" presName="hierChild5" presStyleCnt="0"/>
      <dgm:spPr/>
    </dgm:pt>
    <dgm:pt modelId="{30CC511F-09B2-4FDD-A740-951CED3C00EC}" type="pres">
      <dgm:prSet presAssocID="{6DEED7DF-7AD3-400F-B91E-5F3B047F83DF}" presName="hierChild5" presStyleCnt="0"/>
      <dgm:spPr/>
    </dgm:pt>
    <dgm:pt modelId="{0C1B6946-081D-4DA7-9B26-20A506C7FCA9}" type="pres">
      <dgm:prSet presAssocID="{94F60961-002C-4E94-AE0B-24D1AB605BFE}" presName="Name37" presStyleLbl="parChTrans1D2" presStyleIdx="2" presStyleCnt="3"/>
      <dgm:spPr/>
    </dgm:pt>
    <dgm:pt modelId="{61A55831-7F1B-4095-8195-3C7CAB5B5A58}" type="pres">
      <dgm:prSet presAssocID="{EFB32A2B-73CF-40F7-95F1-9F6CC5549D69}" presName="hierRoot2" presStyleCnt="0">
        <dgm:presLayoutVars>
          <dgm:hierBranch val="init"/>
        </dgm:presLayoutVars>
      </dgm:prSet>
      <dgm:spPr/>
    </dgm:pt>
    <dgm:pt modelId="{E1C52617-D52B-49EA-ACE1-7725770366C5}" type="pres">
      <dgm:prSet presAssocID="{EFB32A2B-73CF-40F7-95F1-9F6CC5549D69}" presName="rootComposite" presStyleCnt="0"/>
      <dgm:spPr/>
    </dgm:pt>
    <dgm:pt modelId="{88FC2E38-0A0B-493A-9091-A06CFC3A0E92}" type="pres">
      <dgm:prSet presAssocID="{EFB32A2B-73CF-40F7-95F1-9F6CC5549D69}" presName="rootText" presStyleLbl="node2" presStyleIdx="2" presStyleCnt="3" custLinFactNeighborX="52619" custLinFactNeighborY="2247">
        <dgm:presLayoutVars>
          <dgm:chPref val="3"/>
        </dgm:presLayoutVars>
      </dgm:prSet>
      <dgm:spPr/>
    </dgm:pt>
    <dgm:pt modelId="{0F09B837-C829-4CD6-9D9F-AF2882115600}" type="pres">
      <dgm:prSet presAssocID="{EFB32A2B-73CF-40F7-95F1-9F6CC5549D69}" presName="rootConnector" presStyleLbl="node2" presStyleIdx="2" presStyleCnt="3"/>
      <dgm:spPr/>
    </dgm:pt>
    <dgm:pt modelId="{83986CBA-8ACF-42BC-9B21-1D723A8D5924}" type="pres">
      <dgm:prSet presAssocID="{EFB32A2B-73CF-40F7-95F1-9F6CC5549D69}" presName="hierChild4" presStyleCnt="0"/>
      <dgm:spPr/>
    </dgm:pt>
    <dgm:pt modelId="{C759B550-E04A-4EE2-8C39-D83488C65FED}" type="pres">
      <dgm:prSet presAssocID="{B48FEADE-19BC-406A-B4FA-189F290BFBBF}" presName="Name37" presStyleLbl="parChTrans1D3" presStyleIdx="1" presStyleCnt="2"/>
      <dgm:spPr/>
    </dgm:pt>
    <dgm:pt modelId="{AC968215-9CFD-4CBE-8874-6FA8DAB52D50}" type="pres">
      <dgm:prSet presAssocID="{F6A3B954-82B0-4230-8918-75266A56FA37}" presName="hierRoot2" presStyleCnt="0">
        <dgm:presLayoutVars>
          <dgm:hierBranch val="init"/>
        </dgm:presLayoutVars>
      </dgm:prSet>
      <dgm:spPr/>
    </dgm:pt>
    <dgm:pt modelId="{79FB8F3B-A3EC-4B70-9100-06DF7F751B7B}" type="pres">
      <dgm:prSet presAssocID="{F6A3B954-82B0-4230-8918-75266A56FA37}" presName="rootComposite" presStyleCnt="0"/>
      <dgm:spPr/>
    </dgm:pt>
    <dgm:pt modelId="{F0ED4981-7E78-4B4E-BA87-B1E620F5ED3A}" type="pres">
      <dgm:prSet presAssocID="{F6A3B954-82B0-4230-8918-75266A56FA37}" presName="rootText" presStyleLbl="node3" presStyleIdx="1" presStyleCnt="2" custScaleX="131131" custScaleY="362714" custLinFactNeighborX="55935" custLinFactNeighborY="-29119">
        <dgm:presLayoutVars>
          <dgm:chPref val="3"/>
        </dgm:presLayoutVars>
      </dgm:prSet>
      <dgm:spPr/>
    </dgm:pt>
    <dgm:pt modelId="{F2F796DD-2A8F-4B4A-887E-2501F25BD3D4}" type="pres">
      <dgm:prSet presAssocID="{F6A3B954-82B0-4230-8918-75266A56FA37}" presName="rootConnector" presStyleLbl="node3" presStyleIdx="1" presStyleCnt="2"/>
      <dgm:spPr/>
    </dgm:pt>
    <dgm:pt modelId="{6F84CAF0-8442-4536-AC5E-2AD4B5531F7B}" type="pres">
      <dgm:prSet presAssocID="{F6A3B954-82B0-4230-8918-75266A56FA37}" presName="hierChild4" presStyleCnt="0"/>
      <dgm:spPr/>
    </dgm:pt>
    <dgm:pt modelId="{5C09CF5A-0E6D-4EDC-B865-A8EF09B1C084}" type="pres">
      <dgm:prSet presAssocID="{F6A3B954-82B0-4230-8918-75266A56FA37}" presName="hierChild5" presStyleCnt="0"/>
      <dgm:spPr/>
    </dgm:pt>
    <dgm:pt modelId="{DD50E4D5-EF6D-4526-BE8D-43FA28E7187D}" type="pres">
      <dgm:prSet presAssocID="{EFB32A2B-73CF-40F7-95F1-9F6CC5549D69}" presName="hierChild5" presStyleCnt="0"/>
      <dgm:spPr/>
    </dgm:pt>
    <dgm:pt modelId="{25276101-69C2-4012-8765-1BADB6263DD3}" type="pres">
      <dgm:prSet presAssocID="{F336C45B-6686-4239-AE01-7628F8780F63}" presName="hierChild3" presStyleCnt="0"/>
      <dgm:spPr/>
    </dgm:pt>
  </dgm:ptLst>
  <dgm:cxnLst>
    <dgm:cxn modelId="{C2771104-4D30-4803-B5BF-2D958B7B47D4}" type="presOf" srcId="{DDA5DFE6-6F61-4FA5-A639-473956BED1AE}" destId="{08FAB6B3-DB32-4D79-8B87-0B999442DA1E}" srcOrd="0" destOrd="0" presId="urn:microsoft.com/office/officeart/2005/8/layout/orgChart1"/>
    <dgm:cxn modelId="{5AD07A14-5E52-4D74-9CD4-AC8047340524}" type="presOf" srcId="{8BDFE679-2DF8-40A5-A5C9-E4ECB4179FDC}" destId="{6F91FB44-4976-4A94-9079-AB741326DC57}" srcOrd="0" destOrd="0" presId="urn:microsoft.com/office/officeart/2005/8/layout/orgChart1"/>
    <dgm:cxn modelId="{691DDC19-650F-4D15-924B-F9A455267142}" type="presOf" srcId="{F336C45B-6686-4239-AE01-7628F8780F63}" destId="{5158CFE0-14AA-41F4-8C6E-456B56479F55}" srcOrd="1" destOrd="0" presId="urn:microsoft.com/office/officeart/2005/8/layout/orgChart1"/>
    <dgm:cxn modelId="{3F9F222A-2516-4D00-925A-1F463DB8CFE3}" type="presOf" srcId="{F6A3B954-82B0-4230-8918-75266A56FA37}" destId="{F0ED4981-7E78-4B4E-BA87-B1E620F5ED3A}" srcOrd="0" destOrd="0" presId="urn:microsoft.com/office/officeart/2005/8/layout/orgChart1"/>
    <dgm:cxn modelId="{40327867-08EF-4512-B4B2-995E707D7E5A}" srcId="{6DEED7DF-7AD3-400F-B91E-5F3B047F83DF}" destId="{954E18D1-0474-4B3B-B716-5E505EC8974D}" srcOrd="0" destOrd="0" parTransId="{8BDFE679-2DF8-40A5-A5C9-E4ECB4179FDC}" sibTransId="{6E9AC062-F264-43AE-8D2F-126B417295BB}"/>
    <dgm:cxn modelId="{0F509176-4436-4770-88EC-C9CF41AF38E9}" type="presOf" srcId="{F6A3B954-82B0-4230-8918-75266A56FA37}" destId="{F2F796DD-2A8F-4B4A-887E-2501F25BD3D4}" srcOrd="1" destOrd="0" presId="urn:microsoft.com/office/officeart/2005/8/layout/orgChart1"/>
    <dgm:cxn modelId="{B5B67B89-589A-4680-9560-1A9F9390612E}" type="presOf" srcId="{EFB32A2B-73CF-40F7-95F1-9F6CC5549D69}" destId="{0F09B837-C829-4CD6-9D9F-AF2882115600}" srcOrd="1" destOrd="0" presId="urn:microsoft.com/office/officeart/2005/8/layout/orgChart1"/>
    <dgm:cxn modelId="{87F06C98-2D45-42F0-94B5-04C78F799DFA}" type="presOf" srcId="{6DEED7DF-7AD3-400F-B91E-5F3B047F83DF}" destId="{98606DCE-D316-4DAE-86E6-762387D3F97D}" srcOrd="1" destOrd="0" presId="urn:microsoft.com/office/officeart/2005/8/layout/orgChart1"/>
    <dgm:cxn modelId="{C26DBF9B-4198-4CA7-AD31-361A0C430D39}" type="presOf" srcId="{F336C45B-6686-4239-AE01-7628F8780F63}" destId="{CDB4D96C-4E22-4107-AB32-C4FF72571031}" srcOrd="0" destOrd="0" presId="urn:microsoft.com/office/officeart/2005/8/layout/orgChart1"/>
    <dgm:cxn modelId="{18583A9F-385F-4DD8-974F-7A5568C7B93B}" type="presOf" srcId="{379D1B44-2BB1-4B6A-8043-6E569F61BDCB}" destId="{47B792BB-1AC0-4449-95C6-74AFD9B72B5B}" srcOrd="0" destOrd="0" presId="urn:microsoft.com/office/officeart/2005/8/layout/orgChart1"/>
    <dgm:cxn modelId="{9DD530AC-01C6-46C1-953F-2A612411A778}" type="presOf" srcId="{F532A9E5-50BA-4834-837E-B78F3B364A9E}" destId="{8EC3891B-2856-4465-9423-C3CAD6905AC6}" srcOrd="1" destOrd="0" presId="urn:microsoft.com/office/officeart/2005/8/layout/orgChart1"/>
    <dgm:cxn modelId="{AF981DB5-1004-492E-91CF-B853485D193B}" type="presOf" srcId="{954E18D1-0474-4B3B-B716-5E505EC8974D}" destId="{612369A2-FB3D-4F2F-924E-68A11D777AB6}" srcOrd="0" destOrd="0" presId="urn:microsoft.com/office/officeart/2005/8/layout/orgChart1"/>
    <dgm:cxn modelId="{9CD7CFB8-CD9A-4E22-BF47-0A5772732713}" srcId="{DDA5DFE6-6F61-4FA5-A639-473956BED1AE}" destId="{F336C45B-6686-4239-AE01-7628F8780F63}" srcOrd="0" destOrd="0" parTransId="{0EB276FF-B983-4798-AD9A-6FD40FA2B076}" sibTransId="{2E545851-B3A1-46D6-9155-A6B021437AD3}"/>
    <dgm:cxn modelId="{E295FEBD-E247-409F-BFDF-160E1D37A058}" type="presOf" srcId="{954E18D1-0474-4B3B-B716-5E505EC8974D}" destId="{29359EF1-BF81-4F1D-BF82-9EF7191F3C38}" srcOrd="1" destOrd="0" presId="urn:microsoft.com/office/officeart/2005/8/layout/orgChart1"/>
    <dgm:cxn modelId="{A06039C4-460D-4F74-A6CD-B8FAB63E4E73}" type="presOf" srcId="{EFB32A2B-73CF-40F7-95F1-9F6CC5549D69}" destId="{88FC2E38-0A0B-493A-9091-A06CFC3A0E92}" srcOrd="0" destOrd="0" presId="urn:microsoft.com/office/officeart/2005/8/layout/orgChart1"/>
    <dgm:cxn modelId="{12A893CE-952C-416B-BAA7-71F40631DA22}" srcId="{F336C45B-6686-4239-AE01-7628F8780F63}" destId="{6DEED7DF-7AD3-400F-B91E-5F3B047F83DF}" srcOrd="1" destOrd="0" parTransId="{379D1B44-2BB1-4B6A-8043-6E569F61BDCB}" sibTransId="{A4879F7C-C839-41F9-BA3C-E83558DF556A}"/>
    <dgm:cxn modelId="{1D91ABD5-9501-4F87-8E06-214472D31AD4}" type="presOf" srcId="{B48FEADE-19BC-406A-B4FA-189F290BFBBF}" destId="{C759B550-E04A-4EE2-8C39-D83488C65FED}" srcOrd="0" destOrd="0" presId="urn:microsoft.com/office/officeart/2005/8/layout/orgChart1"/>
    <dgm:cxn modelId="{552B7ED8-B063-44AC-BD89-E1283B8F8481}" srcId="{F336C45B-6686-4239-AE01-7628F8780F63}" destId="{F532A9E5-50BA-4834-837E-B78F3B364A9E}" srcOrd="0" destOrd="0" parTransId="{5249185D-A346-4000-AB16-0D4923E14485}" sibTransId="{403380FB-1220-4D0E-A1D1-5C2CE3EC9F4E}"/>
    <dgm:cxn modelId="{F86AB4E3-C3CF-4159-87E9-97B050631D59}" srcId="{EFB32A2B-73CF-40F7-95F1-9F6CC5549D69}" destId="{F6A3B954-82B0-4230-8918-75266A56FA37}" srcOrd="0" destOrd="0" parTransId="{B48FEADE-19BC-406A-B4FA-189F290BFBBF}" sibTransId="{C6D9150F-F62C-4DB4-B784-925B3AB94EC4}"/>
    <dgm:cxn modelId="{E28B61EA-BDCC-4139-B248-96CCF9A38927}" type="presOf" srcId="{F532A9E5-50BA-4834-837E-B78F3B364A9E}" destId="{6353C8B3-4142-4859-9E0F-C1FD454B70C9}" srcOrd="0" destOrd="0" presId="urn:microsoft.com/office/officeart/2005/8/layout/orgChart1"/>
    <dgm:cxn modelId="{592848EE-7B57-46D4-85EA-8D26B9F73060}" type="presOf" srcId="{5249185D-A346-4000-AB16-0D4923E14485}" destId="{B8D47EDB-872A-4336-B05E-9C5363C173A4}" srcOrd="0" destOrd="0" presId="urn:microsoft.com/office/officeart/2005/8/layout/orgChart1"/>
    <dgm:cxn modelId="{08AD05F1-C942-40D9-968D-7AAC773C6800}" type="presOf" srcId="{94F60961-002C-4E94-AE0B-24D1AB605BFE}" destId="{0C1B6946-081D-4DA7-9B26-20A506C7FCA9}" srcOrd="0" destOrd="0" presId="urn:microsoft.com/office/officeart/2005/8/layout/orgChart1"/>
    <dgm:cxn modelId="{0D6B14F2-48BC-4B73-A112-9A71D4C91D90}" type="presOf" srcId="{6DEED7DF-7AD3-400F-B91E-5F3B047F83DF}" destId="{00B0C7C8-B5FC-40FA-AFB8-54D3E6FDDB18}" srcOrd="0" destOrd="0" presId="urn:microsoft.com/office/officeart/2005/8/layout/orgChart1"/>
    <dgm:cxn modelId="{65E309F9-26D5-4285-999D-015FA3AD5DE6}" srcId="{F336C45B-6686-4239-AE01-7628F8780F63}" destId="{EFB32A2B-73CF-40F7-95F1-9F6CC5549D69}" srcOrd="2" destOrd="0" parTransId="{94F60961-002C-4E94-AE0B-24D1AB605BFE}" sibTransId="{A6CACF24-B489-427F-8C77-8C457FE8C34E}"/>
    <dgm:cxn modelId="{A30CC8D4-3072-4E82-B3D4-874488974F81}" type="presParOf" srcId="{08FAB6B3-DB32-4D79-8B87-0B999442DA1E}" destId="{2E67FBA8-FCF0-49C5-981B-17C15BA65B59}" srcOrd="0" destOrd="0" presId="urn:microsoft.com/office/officeart/2005/8/layout/orgChart1"/>
    <dgm:cxn modelId="{305D9D30-9CCA-48E3-B011-27A352F04DAC}" type="presParOf" srcId="{2E67FBA8-FCF0-49C5-981B-17C15BA65B59}" destId="{65CD4AB7-BC69-4E53-BBD8-BA058AA0D601}" srcOrd="0" destOrd="0" presId="urn:microsoft.com/office/officeart/2005/8/layout/orgChart1"/>
    <dgm:cxn modelId="{31C9E881-05DA-440A-BF22-B5F4087A0098}" type="presParOf" srcId="{65CD4AB7-BC69-4E53-BBD8-BA058AA0D601}" destId="{CDB4D96C-4E22-4107-AB32-C4FF72571031}" srcOrd="0" destOrd="0" presId="urn:microsoft.com/office/officeart/2005/8/layout/orgChart1"/>
    <dgm:cxn modelId="{61FE1390-AA26-4706-B396-1F2554CDEFC1}" type="presParOf" srcId="{65CD4AB7-BC69-4E53-BBD8-BA058AA0D601}" destId="{5158CFE0-14AA-41F4-8C6E-456B56479F55}" srcOrd="1" destOrd="0" presId="urn:microsoft.com/office/officeart/2005/8/layout/orgChart1"/>
    <dgm:cxn modelId="{F0948516-74BE-4838-8A06-098B6E925B37}" type="presParOf" srcId="{2E67FBA8-FCF0-49C5-981B-17C15BA65B59}" destId="{2507DD71-CE53-4743-927C-162C8E183A04}" srcOrd="1" destOrd="0" presId="urn:microsoft.com/office/officeart/2005/8/layout/orgChart1"/>
    <dgm:cxn modelId="{D371F30D-CA85-4219-B41F-D55617FEE019}" type="presParOf" srcId="{2507DD71-CE53-4743-927C-162C8E183A04}" destId="{B8D47EDB-872A-4336-B05E-9C5363C173A4}" srcOrd="0" destOrd="0" presId="urn:microsoft.com/office/officeart/2005/8/layout/orgChart1"/>
    <dgm:cxn modelId="{0A8483C5-CE95-42BC-86D7-F497BED626E0}" type="presParOf" srcId="{2507DD71-CE53-4743-927C-162C8E183A04}" destId="{C351B2F3-8D12-47A9-99BB-D6AA06D58606}" srcOrd="1" destOrd="0" presId="urn:microsoft.com/office/officeart/2005/8/layout/orgChart1"/>
    <dgm:cxn modelId="{31F65F7C-2ABB-45E4-875F-CBD5510B4FCC}" type="presParOf" srcId="{C351B2F3-8D12-47A9-99BB-D6AA06D58606}" destId="{D8D47094-934F-4BC3-9837-0F191BEE6488}" srcOrd="0" destOrd="0" presId="urn:microsoft.com/office/officeart/2005/8/layout/orgChart1"/>
    <dgm:cxn modelId="{AD7D76E2-43DB-45AB-BEE4-6640EE754DBA}" type="presParOf" srcId="{D8D47094-934F-4BC3-9837-0F191BEE6488}" destId="{6353C8B3-4142-4859-9E0F-C1FD454B70C9}" srcOrd="0" destOrd="0" presId="urn:microsoft.com/office/officeart/2005/8/layout/orgChart1"/>
    <dgm:cxn modelId="{7AB5B04D-E2E3-4805-91CA-2BA29D2C2A19}" type="presParOf" srcId="{D8D47094-934F-4BC3-9837-0F191BEE6488}" destId="{8EC3891B-2856-4465-9423-C3CAD6905AC6}" srcOrd="1" destOrd="0" presId="urn:microsoft.com/office/officeart/2005/8/layout/orgChart1"/>
    <dgm:cxn modelId="{94430B15-F6B0-407A-A8FA-BFDB4E4EBF40}" type="presParOf" srcId="{C351B2F3-8D12-47A9-99BB-D6AA06D58606}" destId="{03A8D0BA-AFE5-483D-89D6-CAC03734F412}" srcOrd="1" destOrd="0" presId="urn:microsoft.com/office/officeart/2005/8/layout/orgChart1"/>
    <dgm:cxn modelId="{CBD58BFA-8CE3-476C-9517-417F46DFF6F7}" type="presParOf" srcId="{C351B2F3-8D12-47A9-99BB-D6AA06D58606}" destId="{834515B3-3600-48D9-8F48-3144B7DCFAFB}" srcOrd="2" destOrd="0" presId="urn:microsoft.com/office/officeart/2005/8/layout/orgChart1"/>
    <dgm:cxn modelId="{BB64891F-9B3D-49C1-A0B8-477794307E27}" type="presParOf" srcId="{2507DD71-CE53-4743-927C-162C8E183A04}" destId="{47B792BB-1AC0-4449-95C6-74AFD9B72B5B}" srcOrd="2" destOrd="0" presId="urn:microsoft.com/office/officeart/2005/8/layout/orgChart1"/>
    <dgm:cxn modelId="{7A60525F-6714-49B3-80BA-9950B3CDC20C}" type="presParOf" srcId="{2507DD71-CE53-4743-927C-162C8E183A04}" destId="{3002E4A5-93B5-4CA9-8E50-D7E0CE6B39BA}" srcOrd="3" destOrd="0" presId="urn:microsoft.com/office/officeart/2005/8/layout/orgChart1"/>
    <dgm:cxn modelId="{AFFB59C2-D9A1-4C46-88BC-8CC27566B4F9}" type="presParOf" srcId="{3002E4A5-93B5-4CA9-8E50-D7E0CE6B39BA}" destId="{A7F05B87-3A9D-472D-ADBC-7C80D47A5C1D}" srcOrd="0" destOrd="0" presId="urn:microsoft.com/office/officeart/2005/8/layout/orgChart1"/>
    <dgm:cxn modelId="{6CF18092-CA47-4C7F-BDB9-B15BCA3B6B1E}" type="presParOf" srcId="{A7F05B87-3A9D-472D-ADBC-7C80D47A5C1D}" destId="{00B0C7C8-B5FC-40FA-AFB8-54D3E6FDDB18}" srcOrd="0" destOrd="0" presId="urn:microsoft.com/office/officeart/2005/8/layout/orgChart1"/>
    <dgm:cxn modelId="{3FE8AC45-628E-4FB7-80E5-B69E1A8D38A5}" type="presParOf" srcId="{A7F05B87-3A9D-472D-ADBC-7C80D47A5C1D}" destId="{98606DCE-D316-4DAE-86E6-762387D3F97D}" srcOrd="1" destOrd="0" presId="urn:microsoft.com/office/officeart/2005/8/layout/orgChart1"/>
    <dgm:cxn modelId="{874D412C-8A4F-4202-BA84-9A397FA31569}" type="presParOf" srcId="{3002E4A5-93B5-4CA9-8E50-D7E0CE6B39BA}" destId="{7A7CB73D-92BB-4A98-B44C-AA9359569149}" srcOrd="1" destOrd="0" presId="urn:microsoft.com/office/officeart/2005/8/layout/orgChart1"/>
    <dgm:cxn modelId="{68ED9C97-E982-4EAE-A953-9C6C821DDDD7}" type="presParOf" srcId="{7A7CB73D-92BB-4A98-B44C-AA9359569149}" destId="{6F91FB44-4976-4A94-9079-AB741326DC57}" srcOrd="0" destOrd="0" presId="urn:microsoft.com/office/officeart/2005/8/layout/orgChart1"/>
    <dgm:cxn modelId="{B1D10CF1-E343-42A6-A67D-0A40E9074AA8}" type="presParOf" srcId="{7A7CB73D-92BB-4A98-B44C-AA9359569149}" destId="{765D1E50-8736-4B51-9F1E-9EF00320A6D2}" srcOrd="1" destOrd="0" presId="urn:microsoft.com/office/officeart/2005/8/layout/orgChart1"/>
    <dgm:cxn modelId="{C6197D0D-2268-4136-B1EB-80BB9FE1B760}" type="presParOf" srcId="{765D1E50-8736-4B51-9F1E-9EF00320A6D2}" destId="{B3755D69-3401-483B-B5CD-6A87965E1DA2}" srcOrd="0" destOrd="0" presId="urn:microsoft.com/office/officeart/2005/8/layout/orgChart1"/>
    <dgm:cxn modelId="{76691570-3939-4E96-A701-235936D0D9E8}" type="presParOf" srcId="{B3755D69-3401-483B-B5CD-6A87965E1DA2}" destId="{612369A2-FB3D-4F2F-924E-68A11D777AB6}" srcOrd="0" destOrd="0" presId="urn:microsoft.com/office/officeart/2005/8/layout/orgChart1"/>
    <dgm:cxn modelId="{ED3B8BA9-0BBF-4768-94DA-B8363850ACB4}" type="presParOf" srcId="{B3755D69-3401-483B-B5CD-6A87965E1DA2}" destId="{29359EF1-BF81-4F1D-BF82-9EF7191F3C38}" srcOrd="1" destOrd="0" presId="urn:microsoft.com/office/officeart/2005/8/layout/orgChart1"/>
    <dgm:cxn modelId="{A3CD89A7-BD47-4040-B4D2-78AEF9E5EF93}" type="presParOf" srcId="{765D1E50-8736-4B51-9F1E-9EF00320A6D2}" destId="{5B3F83B2-8B76-4E93-997B-83A89AE16F1C}" srcOrd="1" destOrd="0" presId="urn:microsoft.com/office/officeart/2005/8/layout/orgChart1"/>
    <dgm:cxn modelId="{7F9FDDAC-6FCC-47DF-B3C1-1F8E66BCF672}" type="presParOf" srcId="{765D1E50-8736-4B51-9F1E-9EF00320A6D2}" destId="{5E28D506-6A6E-430D-B602-9F6EDBC24E90}" srcOrd="2" destOrd="0" presId="urn:microsoft.com/office/officeart/2005/8/layout/orgChart1"/>
    <dgm:cxn modelId="{73D5D3FF-33E6-4B8E-BA0A-5FA30AB05278}" type="presParOf" srcId="{3002E4A5-93B5-4CA9-8E50-D7E0CE6B39BA}" destId="{30CC511F-09B2-4FDD-A740-951CED3C00EC}" srcOrd="2" destOrd="0" presId="urn:microsoft.com/office/officeart/2005/8/layout/orgChart1"/>
    <dgm:cxn modelId="{819EB5DA-8A0B-4051-816A-B8353F965F4A}" type="presParOf" srcId="{2507DD71-CE53-4743-927C-162C8E183A04}" destId="{0C1B6946-081D-4DA7-9B26-20A506C7FCA9}" srcOrd="4" destOrd="0" presId="urn:microsoft.com/office/officeart/2005/8/layout/orgChart1"/>
    <dgm:cxn modelId="{AAE8D9BA-B100-496C-BB2E-4A57797FAB34}" type="presParOf" srcId="{2507DD71-CE53-4743-927C-162C8E183A04}" destId="{61A55831-7F1B-4095-8195-3C7CAB5B5A58}" srcOrd="5" destOrd="0" presId="urn:microsoft.com/office/officeart/2005/8/layout/orgChart1"/>
    <dgm:cxn modelId="{B7711364-2E5D-4493-AEA7-0CFE724076E7}" type="presParOf" srcId="{61A55831-7F1B-4095-8195-3C7CAB5B5A58}" destId="{E1C52617-D52B-49EA-ACE1-7725770366C5}" srcOrd="0" destOrd="0" presId="urn:microsoft.com/office/officeart/2005/8/layout/orgChart1"/>
    <dgm:cxn modelId="{0813E98F-2CB0-4DB6-9E74-F72E460EA3B0}" type="presParOf" srcId="{E1C52617-D52B-49EA-ACE1-7725770366C5}" destId="{88FC2E38-0A0B-493A-9091-A06CFC3A0E92}" srcOrd="0" destOrd="0" presId="urn:microsoft.com/office/officeart/2005/8/layout/orgChart1"/>
    <dgm:cxn modelId="{0BB66FB3-3240-4446-83DD-9F6757C2BB27}" type="presParOf" srcId="{E1C52617-D52B-49EA-ACE1-7725770366C5}" destId="{0F09B837-C829-4CD6-9D9F-AF2882115600}" srcOrd="1" destOrd="0" presId="urn:microsoft.com/office/officeart/2005/8/layout/orgChart1"/>
    <dgm:cxn modelId="{3974CF03-2877-4121-BF3F-A424EC34DAA7}" type="presParOf" srcId="{61A55831-7F1B-4095-8195-3C7CAB5B5A58}" destId="{83986CBA-8ACF-42BC-9B21-1D723A8D5924}" srcOrd="1" destOrd="0" presId="urn:microsoft.com/office/officeart/2005/8/layout/orgChart1"/>
    <dgm:cxn modelId="{A341F6C3-15DF-4C9E-80A2-99E6DC80C310}" type="presParOf" srcId="{83986CBA-8ACF-42BC-9B21-1D723A8D5924}" destId="{C759B550-E04A-4EE2-8C39-D83488C65FED}" srcOrd="0" destOrd="0" presId="urn:microsoft.com/office/officeart/2005/8/layout/orgChart1"/>
    <dgm:cxn modelId="{47965069-A695-46F7-A96E-83323C2476DA}" type="presParOf" srcId="{83986CBA-8ACF-42BC-9B21-1D723A8D5924}" destId="{AC968215-9CFD-4CBE-8874-6FA8DAB52D50}" srcOrd="1" destOrd="0" presId="urn:microsoft.com/office/officeart/2005/8/layout/orgChart1"/>
    <dgm:cxn modelId="{32EC3CFC-AEA1-4A8C-B61C-71237BFCBD6B}" type="presParOf" srcId="{AC968215-9CFD-4CBE-8874-6FA8DAB52D50}" destId="{79FB8F3B-A3EC-4B70-9100-06DF7F751B7B}" srcOrd="0" destOrd="0" presId="urn:microsoft.com/office/officeart/2005/8/layout/orgChart1"/>
    <dgm:cxn modelId="{526FB207-8111-4E53-BF78-A5177C700B03}" type="presParOf" srcId="{79FB8F3B-A3EC-4B70-9100-06DF7F751B7B}" destId="{F0ED4981-7E78-4B4E-BA87-B1E620F5ED3A}" srcOrd="0" destOrd="0" presId="urn:microsoft.com/office/officeart/2005/8/layout/orgChart1"/>
    <dgm:cxn modelId="{CDBF6373-8045-4241-B8A0-16A09225DC2E}" type="presParOf" srcId="{79FB8F3B-A3EC-4B70-9100-06DF7F751B7B}" destId="{F2F796DD-2A8F-4B4A-887E-2501F25BD3D4}" srcOrd="1" destOrd="0" presId="urn:microsoft.com/office/officeart/2005/8/layout/orgChart1"/>
    <dgm:cxn modelId="{9E51D386-7393-48B6-A98E-158B1BC66493}" type="presParOf" srcId="{AC968215-9CFD-4CBE-8874-6FA8DAB52D50}" destId="{6F84CAF0-8442-4536-AC5E-2AD4B5531F7B}" srcOrd="1" destOrd="0" presId="urn:microsoft.com/office/officeart/2005/8/layout/orgChart1"/>
    <dgm:cxn modelId="{CA99238B-5D36-4741-B593-2484C0D9B418}" type="presParOf" srcId="{AC968215-9CFD-4CBE-8874-6FA8DAB52D50}" destId="{5C09CF5A-0E6D-4EDC-B865-A8EF09B1C084}" srcOrd="2" destOrd="0" presId="urn:microsoft.com/office/officeart/2005/8/layout/orgChart1"/>
    <dgm:cxn modelId="{A6F00EBA-997A-402A-B013-01166199EC92}" type="presParOf" srcId="{61A55831-7F1B-4095-8195-3C7CAB5B5A58}" destId="{DD50E4D5-EF6D-4526-BE8D-43FA28E7187D}" srcOrd="2" destOrd="0" presId="urn:microsoft.com/office/officeart/2005/8/layout/orgChart1"/>
    <dgm:cxn modelId="{C6DFF2A2-4E1B-419F-A50B-CA75D9A93D39}" type="presParOf" srcId="{2E67FBA8-FCF0-49C5-981B-17C15BA65B59}" destId="{25276101-69C2-4012-8765-1BADB6263DD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A5DFE6-6F61-4FA5-A639-473956BED1AE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336C45B-6686-4239-AE01-7628F8780F63}">
      <dgm:prSet phldrT="[Text]" custT="1"/>
      <dgm:spPr/>
      <dgm:t>
        <a:bodyPr/>
        <a:lstStyle/>
        <a:p>
          <a:r>
            <a:rPr lang="en-US" sz="2000" b="1" dirty="0">
              <a:solidFill>
                <a:srgbClr val="C00000"/>
              </a:solidFill>
            </a:rPr>
            <a:t>Minimally Invasive Procedures / </a:t>
          </a:r>
          <a:r>
            <a:rPr lang="en-US" sz="2000" b="1" dirty="0" err="1">
              <a:solidFill>
                <a:srgbClr val="C00000"/>
              </a:solidFill>
            </a:rPr>
            <a:t>Myolysis</a:t>
          </a:r>
          <a:r>
            <a:rPr lang="en-US" sz="2000" b="1" dirty="0">
              <a:solidFill>
                <a:srgbClr val="C00000"/>
              </a:solidFill>
            </a:rPr>
            <a:t> </a:t>
          </a:r>
        </a:p>
      </dgm:t>
    </dgm:pt>
    <dgm:pt modelId="{0EB276FF-B983-4798-AD9A-6FD40FA2B076}" type="parTrans" cxnId="{9CD7CFB8-CD9A-4E22-BF47-0A5772732713}">
      <dgm:prSet/>
      <dgm:spPr/>
      <dgm:t>
        <a:bodyPr/>
        <a:lstStyle/>
        <a:p>
          <a:endParaRPr lang="en-US"/>
        </a:p>
      </dgm:t>
    </dgm:pt>
    <dgm:pt modelId="{2E545851-B3A1-46D6-9155-A6B021437AD3}" type="sibTrans" cxnId="{9CD7CFB8-CD9A-4E22-BF47-0A5772732713}">
      <dgm:prSet/>
      <dgm:spPr/>
      <dgm:t>
        <a:bodyPr/>
        <a:lstStyle/>
        <a:p>
          <a:endParaRPr lang="en-US"/>
        </a:p>
      </dgm:t>
    </dgm:pt>
    <dgm:pt modelId="{F532A9E5-50BA-4834-837E-B78F3B364A9E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UAE</a:t>
          </a:r>
        </a:p>
      </dgm:t>
    </dgm:pt>
    <dgm:pt modelId="{5249185D-A346-4000-AB16-0D4923E14485}" type="parTrans" cxnId="{552B7ED8-B063-44AC-BD89-E1283B8F8481}">
      <dgm:prSet/>
      <dgm:spPr/>
      <dgm:t>
        <a:bodyPr/>
        <a:lstStyle/>
        <a:p>
          <a:endParaRPr lang="en-US"/>
        </a:p>
      </dgm:t>
    </dgm:pt>
    <dgm:pt modelId="{403380FB-1220-4D0E-A1D1-5C2CE3EC9F4E}" type="sibTrans" cxnId="{552B7ED8-B063-44AC-BD89-E1283B8F8481}">
      <dgm:prSet/>
      <dgm:spPr/>
      <dgm:t>
        <a:bodyPr/>
        <a:lstStyle/>
        <a:p>
          <a:endParaRPr lang="en-US"/>
        </a:p>
      </dgm:t>
    </dgm:pt>
    <dgm:pt modelId="{6DEED7DF-7AD3-400F-B91E-5F3B047F83DF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Laparoscopic Nd-</a:t>
          </a:r>
          <a:r>
            <a:rPr lang="en-US" sz="2000" b="1" dirty="0" err="1">
              <a:solidFill>
                <a:srgbClr val="151E8D"/>
              </a:solidFill>
            </a:rPr>
            <a:t>Yag</a:t>
          </a:r>
          <a:r>
            <a:rPr lang="en-US" sz="2000" b="1" dirty="0">
              <a:solidFill>
                <a:srgbClr val="151E8D"/>
              </a:solidFill>
            </a:rPr>
            <a:t>-Laser</a:t>
          </a:r>
        </a:p>
      </dgm:t>
    </dgm:pt>
    <dgm:pt modelId="{379D1B44-2BB1-4B6A-8043-6E569F61BDCB}" type="parTrans" cxnId="{12A893CE-952C-416B-BAA7-71F40631DA22}">
      <dgm:prSet/>
      <dgm:spPr/>
      <dgm:t>
        <a:bodyPr/>
        <a:lstStyle/>
        <a:p>
          <a:endParaRPr lang="en-US"/>
        </a:p>
      </dgm:t>
    </dgm:pt>
    <dgm:pt modelId="{A4879F7C-C839-41F9-BA3C-E83558DF556A}" type="sibTrans" cxnId="{12A893CE-952C-416B-BAA7-71F40631DA22}">
      <dgm:prSet/>
      <dgm:spPr/>
      <dgm:t>
        <a:bodyPr/>
        <a:lstStyle/>
        <a:p>
          <a:endParaRPr lang="en-US"/>
        </a:p>
      </dgm:t>
    </dgm:pt>
    <dgm:pt modelId="{EFB32A2B-73CF-40F7-95F1-9F6CC5549D69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MRI – Guided focused USG energy</a:t>
          </a:r>
        </a:p>
      </dgm:t>
    </dgm:pt>
    <dgm:pt modelId="{94F60961-002C-4E94-AE0B-24D1AB605BFE}" type="parTrans" cxnId="{65E309F9-26D5-4285-999D-015FA3AD5DE6}">
      <dgm:prSet/>
      <dgm:spPr/>
      <dgm:t>
        <a:bodyPr/>
        <a:lstStyle/>
        <a:p>
          <a:endParaRPr lang="en-US"/>
        </a:p>
      </dgm:t>
    </dgm:pt>
    <dgm:pt modelId="{A6CACF24-B489-427F-8C77-8C457FE8C34E}" type="sibTrans" cxnId="{65E309F9-26D5-4285-999D-015FA3AD5DE6}">
      <dgm:prSet/>
      <dgm:spPr/>
      <dgm:t>
        <a:bodyPr/>
        <a:lstStyle/>
        <a:p>
          <a:endParaRPr lang="en-US"/>
        </a:p>
      </dgm:t>
    </dgm:pt>
    <dgm:pt modelId="{954E18D1-0474-4B3B-B716-5E505EC8974D}">
      <dgm:prSet phldrT="[Text]" custT="1"/>
      <dgm:spPr/>
      <dgm:t>
        <a:bodyPr/>
        <a:lstStyle/>
        <a:p>
          <a:pPr marL="111125" indent="-111125" algn="l"/>
          <a:r>
            <a:rPr lang="en-US" sz="1600" b="1" dirty="0"/>
            <a:t>- </a:t>
          </a:r>
          <a:r>
            <a:rPr lang="en-US" sz="1800" b="1" dirty="0"/>
            <a:t>Coagulates myoma &amp; </a:t>
          </a:r>
          <a:r>
            <a:rPr lang="en-US" sz="1800" b="1" dirty="0" err="1"/>
            <a:t>devascularises</a:t>
          </a:r>
          <a:r>
            <a:rPr lang="en-US" sz="1800" b="1" dirty="0"/>
            <a:t> shrinking fibroid.</a:t>
          </a:r>
        </a:p>
        <a:p>
          <a:pPr marL="111125" indent="-111125" algn="l"/>
          <a:r>
            <a:rPr lang="en-US" sz="1800" b="1" dirty="0"/>
            <a:t>S/E: 10-50%  dense adhesions</a:t>
          </a:r>
        </a:p>
        <a:p>
          <a:pPr marL="111125" indent="-111125" algn="l"/>
          <a:r>
            <a:rPr lang="en-US" sz="1800" b="1" dirty="0"/>
            <a:t>- Risk of uterine rupture is high</a:t>
          </a:r>
        </a:p>
        <a:p>
          <a:pPr marL="111125" indent="-111125" algn="l"/>
          <a:r>
            <a:rPr lang="en-US" sz="1800" b="1" dirty="0"/>
            <a:t>- Not recommended in patients desiring pregnancy</a:t>
          </a:r>
        </a:p>
      </dgm:t>
    </dgm:pt>
    <dgm:pt modelId="{8BDFE679-2DF8-40A5-A5C9-E4ECB4179FDC}" type="parTrans" cxnId="{40327867-08EF-4512-B4B2-995E707D7E5A}">
      <dgm:prSet/>
      <dgm:spPr/>
      <dgm:t>
        <a:bodyPr/>
        <a:lstStyle/>
        <a:p>
          <a:endParaRPr lang="en-US"/>
        </a:p>
      </dgm:t>
    </dgm:pt>
    <dgm:pt modelId="{6E9AC062-F264-43AE-8D2F-126B417295BB}" type="sibTrans" cxnId="{40327867-08EF-4512-B4B2-995E707D7E5A}">
      <dgm:prSet/>
      <dgm:spPr/>
      <dgm:t>
        <a:bodyPr/>
        <a:lstStyle/>
        <a:p>
          <a:endParaRPr lang="en-US"/>
        </a:p>
      </dgm:t>
    </dgm:pt>
    <dgm:pt modelId="{F6A3B954-82B0-4230-8918-75266A56FA37}">
      <dgm:prSet phldrT="[Text]" custT="1"/>
      <dgm:spPr/>
      <dgm:t>
        <a:bodyPr/>
        <a:lstStyle/>
        <a:p>
          <a:pPr marL="111125" indent="-111125" algn="l">
            <a:spcAft>
              <a:spcPts val="0"/>
            </a:spcAft>
          </a:pPr>
          <a:r>
            <a:rPr lang="en-US" sz="2000" b="1" dirty="0"/>
            <a:t>- </a:t>
          </a:r>
          <a:r>
            <a:rPr lang="en-US" sz="1800" b="1" dirty="0"/>
            <a:t>High intensity USG waves </a:t>
          </a:r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- Results in protein denaturation</a:t>
          </a:r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- Coagulative necrosis </a:t>
          </a:r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- 71% symptoms decrease in 6 </a:t>
          </a:r>
          <a:r>
            <a:rPr lang="en-US" sz="1800" b="1" dirty="0" err="1"/>
            <a:t>mths</a:t>
          </a:r>
          <a:r>
            <a:rPr lang="en-US" sz="1800" b="1" dirty="0"/>
            <a:t> &amp; 51% at 12 </a:t>
          </a:r>
          <a:r>
            <a:rPr lang="en-US" sz="1800" b="1" dirty="0" err="1"/>
            <a:t>mths</a:t>
          </a:r>
          <a:endParaRPr lang="en-US" sz="1800" b="1" dirty="0"/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Side Effects:  </a:t>
          </a:r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   -  persistent pain / bleeding </a:t>
          </a:r>
        </a:p>
        <a:p>
          <a:pPr marL="111125" indent="-111125" algn="l">
            <a:spcAft>
              <a:spcPts val="0"/>
            </a:spcAft>
          </a:pPr>
          <a:r>
            <a:rPr lang="en-US" sz="1800" b="1" dirty="0"/>
            <a:t>	 - HMB</a:t>
          </a:r>
        </a:p>
        <a:p>
          <a:pPr marL="285750" indent="-285750" algn="l">
            <a:spcAft>
              <a:spcPts val="0"/>
            </a:spcAft>
          </a:pPr>
          <a:r>
            <a:rPr lang="en-US" sz="1800" b="1" dirty="0"/>
            <a:t>    - Self limiting sciatic nerve sonification resulting in leg/ buttock pain</a:t>
          </a:r>
        </a:p>
      </dgm:t>
    </dgm:pt>
    <dgm:pt modelId="{B48FEADE-19BC-406A-B4FA-189F290BFBBF}" type="parTrans" cxnId="{F86AB4E3-C3CF-4159-87E9-97B050631D59}">
      <dgm:prSet/>
      <dgm:spPr/>
      <dgm:t>
        <a:bodyPr/>
        <a:lstStyle/>
        <a:p>
          <a:endParaRPr lang="en-US"/>
        </a:p>
      </dgm:t>
    </dgm:pt>
    <dgm:pt modelId="{C6D9150F-F62C-4DB4-B784-925B3AB94EC4}" type="sibTrans" cxnId="{F86AB4E3-C3CF-4159-87E9-97B050631D59}">
      <dgm:prSet/>
      <dgm:spPr/>
      <dgm:t>
        <a:bodyPr/>
        <a:lstStyle/>
        <a:p>
          <a:endParaRPr lang="en-US"/>
        </a:p>
      </dgm:t>
    </dgm:pt>
    <dgm:pt modelId="{D01C0196-4B30-4EBA-8265-61AAF1044296}">
      <dgm:prSet phldrT="[Text]" custT="1"/>
      <dgm:spPr/>
      <dgm:t>
        <a:bodyPr/>
        <a:lstStyle/>
        <a:p>
          <a:pPr marL="111125" indent="-111125" algn="ctr">
            <a:spcAft>
              <a:spcPts val="0"/>
            </a:spcAft>
          </a:pPr>
          <a:r>
            <a:rPr lang="en-US" sz="1800" b="1" dirty="0">
              <a:solidFill>
                <a:srgbClr val="151E8D"/>
              </a:solidFill>
            </a:rPr>
            <a:t>Laser Photo Coagulation</a:t>
          </a:r>
        </a:p>
      </dgm:t>
    </dgm:pt>
    <dgm:pt modelId="{C60AD656-E3DE-4FFF-9C59-699E8B5F88F7}" type="parTrans" cxnId="{B12D89F3-2525-4277-A793-74E06140A2DC}">
      <dgm:prSet/>
      <dgm:spPr/>
      <dgm:t>
        <a:bodyPr/>
        <a:lstStyle/>
        <a:p>
          <a:endParaRPr lang="en-US"/>
        </a:p>
      </dgm:t>
    </dgm:pt>
    <dgm:pt modelId="{FA3C9419-D74C-43C0-9D26-51D7276315F6}" type="sibTrans" cxnId="{B12D89F3-2525-4277-A793-74E06140A2DC}">
      <dgm:prSet/>
      <dgm:spPr/>
      <dgm:t>
        <a:bodyPr/>
        <a:lstStyle/>
        <a:p>
          <a:endParaRPr lang="en-US"/>
        </a:p>
      </dgm:t>
    </dgm:pt>
    <dgm:pt modelId="{08FAB6B3-DB32-4D79-8B87-0B999442DA1E}" type="pres">
      <dgm:prSet presAssocID="{DDA5DFE6-6F61-4FA5-A639-473956BED1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67FBA8-FCF0-49C5-981B-17C15BA65B59}" type="pres">
      <dgm:prSet presAssocID="{F336C45B-6686-4239-AE01-7628F8780F63}" presName="hierRoot1" presStyleCnt="0">
        <dgm:presLayoutVars>
          <dgm:hierBranch val="init"/>
        </dgm:presLayoutVars>
      </dgm:prSet>
      <dgm:spPr/>
    </dgm:pt>
    <dgm:pt modelId="{65CD4AB7-BC69-4E53-BBD8-BA058AA0D601}" type="pres">
      <dgm:prSet presAssocID="{F336C45B-6686-4239-AE01-7628F8780F63}" presName="rootComposite1" presStyleCnt="0"/>
      <dgm:spPr/>
    </dgm:pt>
    <dgm:pt modelId="{CDB4D96C-4E22-4107-AB32-C4FF72571031}" type="pres">
      <dgm:prSet presAssocID="{F336C45B-6686-4239-AE01-7628F8780F63}" presName="rootText1" presStyleLbl="node0" presStyleIdx="0" presStyleCnt="1" custScaleX="154812" custScaleY="115852" custLinFactNeighborX="-14074" custLinFactNeighborY="-52261">
        <dgm:presLayoutVars>
          <dgm:chPref val="3"/>
        </dgm:presLayoutVars>
      </dgm:prSet>
      <dgm:spPr/>
    </dgm:pt>
    <dgm:pt modelId="{5158CFE0-14AA-41F4-8C6E-456B56479F55}" type="pres">
      <dgm:prSet presAssocID="{F336C45B-6686-4239-AE01-7628F8780F63}" presName="rootConnector1" presStyleLbl="node1" presStyleIdx="0" presStyleCnt="0"/>
      <dgm:spPr/>
    </dgm:pt>
    <dgm:pt modelId="{2507DD71-CE53-4743-927C-162C8E183A04}" type="pres">
      <dgm:prSet presAssocID="{F336C45B-6686-4239-AE01-7628F8780F63}" presName="hierChild2" presStyleCnt="0"/>
      <dgm:spPr/>
    </dgm:pt>
    <dgm:pt modelId="{B8D47EDB-872A-4336-B05E-9C5363C173A4}" type="pres">
      <dgm:prSet presAssocID="{5249185D-A346-4000-AB16-0D4923E14485}" presName="Name37" presStyleLbl="parChTrans1D2" presStyleIdx="0" presStyleCnt="4"/>
      <dgm:spPr/>
    </dgm:pt>
    <dgm:pt modelId="{C351B2F3-8D12-47A9-99BB-D6AA06D58606}" type="pres">
      <dgm:prSet presAssocID="{F532A9E5-50BA-4834-837E-B78F3B364A9E}" presName="hierRoot2" presStyleCnt="0">
        <dgm:presLayoutVars>
          <dgm:hierBranch val="init"/>
        </dgm:presLayoutVars>
      </dgm:prSet>
      <dgm:spPr/>
    </dgm:pt>
    <dgm:pt modelId="{D8D47094-934F-4BC3-9837-0F191BEE6488}" type="pres">
      <dgm:prSet presAssocID="{F532A9E5-50BA-4834-837E-B78F3B364A9E}" presName="rootComposite" presStyleCnt="0"/>
      <dgm:spPr/>
    </dgm:pt>
    <dgm:pt modelId="{6353C8B3-4142-4859-9E0F-C1FD454B70C9}" type="pres">
      <dgm:prSet presAssocID="{F532A9E5-50BA-4834-837E-B78F3B364A9E}" presName="rootText" presStyleLbl="node2" presStyleIdx="0" presStyleCnt="4" custLinFactNeighborX="2954" custLinFactNeighborY="1606">
        <dgm:presLayoutVars>
          <dgm:chPref val="3"/>
        </dgm:presLayoutVars>
      </dgm:prSet>
      <dgm:spPr/>
    </dgm:pt>
    <dgm:pt modelId="{8EC3891B-2856-4465-9423-C3CAD6905AC6}" type="pres">
      <dgm:prSet presAssocID="{F532A9E5-50BA-4834-837E-B78F3B364A9E}" presName="rootConnector" presStyleLbl="node2" presStyleIdx="0" presStyleCnt="4"/>
      <dgm:spPr/>
    </dgm:pt>
    <dgm:pt modelId="{03A8D0BA-AFE5-483D-89D6-CAC03734F412}" type="pres">
      <dgm:prSet presAssocID="{F532A9E5-50BA-4834-837E-B78F3B364A9E}" presName="hierChild4" presStyleCnt="0"/>
      <dgm:spPr/>
    </dgm:pt>
    <dgm:pt modelId="{834515B3-3600-48D9-8F48-3144B7DCFAFB}" type="pres">
      <dgm:prSet presAssocID="{F532A9E5-50BA-4834-837E-B78F3B364A9E}" presName="hierChild5" presStyleCnt="0"/>
      <dgm:spPr/>
    </dgm:pt>
    <dgm:pt modelId="{47B792BB-1AC0-4449-95C6-74AFD9B72B5B}" type="pres">
      <dgm:prSet presAssocID="{379D1B44-2BB1-4B6A-8043-6E569F61BDCB}" presName="Name37" presStyleLbl="parChTrans1D2" presStyleIdx="1" presStyleCnt="4"/>
      <dgm:spPr/>
    </dgm:pt>
    <dgm:pt modelId="{3002E4A5-93B5-4CA9-8E50-D7E0CE6B39BA}" type="pres">
      <dgm:prSet presAssocID="{6DEED7DF-7AD3-400F-B91E-5F3B047F83DF}" presName="hierRoot2" presStyleCnt="0">
        <dgm:presLayoutVars>
          <dgm:hierBranch val="init"/>
        </dgm:presLayoutVars>
      </dgm:prSet>
      <dgm:spPr/>
    </dgm:pt>
    <dgm:pt modelId="{A7F05B87-3A9D-472D-ADBC-7C80D47A5C1D}" type="pres">
      <dgm:prSet presAssocID="{6DEED7DF-7AD3-400F-B91E-5F3B047F83DF}" presName="rootComposite" presStyleCnt="0"/>
      <dgm:spPr/>
    </dgm:pt>
    <dgm:pt modelId="{00B0C7C8-B5FC-40FA-AFB8-54D3E6FDDB18}" type="pres">
      <dgm:prSet presAssocID="{6DEED7DF-7AD3-400F-B91E-5F3B047F83DF}" presName="rootText" presStyleLbl="node2" presStyleIdx="1" presStyleCnt="4" custScaleX="136785" custLinFactNeighborX="11666" custLinFactNeighborY="-3747">
        <dgm:presLayoutVars>
          <dgm:chPref val="3"/>
        </dgm:presLayoutVars>
      </dgm:prSet>
      <dgm:spPr/>
    </dgm:pt>
    <dgm:pt modelId="{98606DCE-D316-4DAE-86E6-762387D3F97D}" type="pres">
      <dgm:prSet presAssocID="{6DEED7DF-7AD3-400F-B91E-5F3B047F83DF}" presName="rootConnector" presStyleLbl="node2" presStyleIdx="1" presStyleCnt="4"/>
      <dgm:spPr/>
    </dgm:pt>
    <dgm:pt modelId="{7A7CB73D-92BB-4A98-B44C-AA9359569149}" type="pres">
      <dgm:prSet presAssocID="{6DEED7DF-7AD3-400F-B91E-5F3B047F83DF}" presName="hierChild4" presStyleCnt="0"/>
      <dgm:spPr/>
    </dgm:pt>
    <dgm:pt modelId="{6F91FB44-4976-4A94-9079-AB741326DC57}" type="pres">
      <dgm:prSet presAssocID="{8BDFE679-2DF8-40A5-A5C9-E4ECB4179FDC}" presName="Name37" presStyleLbl="parChTrans1D3" presStyleIdx="0" presStyleCnt="2"/>
      <dgm:spPr/>
    </dgm:pt>
    <dgm:pt modelId="{765D1E50-8736-4B51-9F1E-9EF00320A6D2}" type="pres">
      <dgm:prSet presAssocID="{954E18D1-0474-4B3B-B716-5E505EC8974D}" presName="hierRoot2" presStyleCnt="0">
        <dgm:presLayoutVars>
          <dgm:hierBranch val="init"/>
        </dgm:presLayoutVars>
      </dgm:prSet>
      <dgm:spPr/>
    </dgm:pt>
    <dgm:pt modelId="{B3755D69-3401-483B-B5CD-6A87965E1DA2}" type="pres">
      <dgm:prSet presAssocID="{954E18D1-0474-4B3B-B716-5E505EC8974D}" presName="rootComposite" presStyleCnt="0"/>
      <dgm:spPr/>
    </dgm:pt>
    <dgm:pt modelId="{612369A2-FB3D-4F2F-924E-68A11D777AB6}" type="pres">
      <dgm:prSet presAssocID="{954E18D1-0474-4B3B-B716-5E505EC8974D}" presName="rootText" presStyleLbl="node3" presStyleIdx="0" presStyleCnt="2" custScaleX="158814" custScaleY="366217" custLinFactY="2861" custLinFactNeighborX="1534" custLinFactNeighborY="100000">
        <dgm:presLayoutVars>
          <dgm:chPref val="3"/>
        </dgm:presLayoutVars>
      </dgm:prSet>
      <dgm:spPr/>
    </dgm:pt>
    <dgm:pt modelId="{29359EF1-BF81-4F1D-BF82-9EF7191F3C38}" type="pres">
      <dgm:prSet presAssocID="{954E18D1-0474-4B3B-B716-5E505EC8974D}" presName="rootConnector" presStyleLbl="node3" presStyleIdx="0" presStyleCnt="2"/>
      <dgm:spPr/>
    </dgm:pt>
    <dgm:pt modelId="{5B3F83B2-8B76-4E93-997B-83A89AE16F1C}" type="pres">
      <dgm:prSet presAssocID="{954E18D1-0474-4B3B-B716-5E505EC8974D}" presName="hierChild4" presStyleCnt="0"/>
      <dgm:spPr/>
    </dgm:pt>
    <dgm:pt modelId="{5E28D506-6A6E-430D-B602-9F6EDBC24E90}" type="pres">
      <dgm:prSet presAssocID="{954E18D1-0474-4B3B-B716-5E505EC8974D}" presName="hierChild5" presStyleCnt="0"/>
      <dgm:spPr/>
    </dgm:pt>
    <dgm:pt modelId="{30CC511F-09B2-4FDD-A740-951CED3C00EC}" type="pres">
      <dgm:prSet presAssocID="{6DEED7DF-7AD3-400F-B91E-5F3B047F83DF}" presName="hierChild5" presStyleCnt="0"/>
      <dgm:spPr/>
    </dgm:pt>
    <dgm:pt modelId="{0C1B6946-081D-4DA7-9B26-20A506C7FCA9}" type="pres">
      <dgm:prSet presAssocID="{94F60961-002C-4E94-AE0B-24D1AB605BFE}" presName="Name37" presStyleLbl="parChTrans1D2" presStyleIdx="2" presStyleCnt="4"/>
      <dgm:spPr/>
    </dgm:pt>
    <dgm:pt modelId="{61A55831-7F1B-4095-8195-3C7CAB5B5A58}" type="pres">
      <dgm:prSet presAssocID="{EFB32A2B-73CF-40F7-95F1-9F6CC5549D69}" presName="hierRoot2" presStyleCnt="0">
        <dgm:presLayoutVars>
          <dgm:hierBranch val="init"/>
        </dgm:presLayoutVars>
      </dgm:prSet>
      <dgm:spPr/>
    </dgm:pt>
    <dgm:pt modelId="{E1C52617-D52B-49EA-ACE1-7725770366C5}" type="pres">
      <dgm:prSet presAssocID="{EFB32A2B-73CF-40F7-95F1-9F6CC5549D69}" presName="rootComposite" presStyleCnt="0"/>
      <dgm:spPr/>
    </dgm:pt>
    <dgm:pt modelId="{88FC2E38-0A0B-493A-9091-A06CFC3A0E92}" type="pres">
      <dgm:prSet presAssocID="{EFB32A2B-73CF-40F7-95F1-9F6CC5549D69}" presName="rootText" presStyleLbl="node2" presStyleIdx="2" presStyleCnt="4" custScaleX="133821" custLinFactNeighborX="6437" custLinFactNeighborY="-1840">
        <dgm:presLayoutVars>
          <dgm:chPref val="3"/>
        </dgm:presLayoutVars>
      </dgm:prSet>
      <dgm:spPr/>
    </dgm:pt>
    <dgm:pt modelId="{0F09B837-C829-4CD6-9D9F-AF2882115600}" type="pres">
      <dgm:prSet presAssocID="{EFB32A2B-73CF-40F7-95F1-9F6CC5549D69}" presName="rootConnector" presStyleLbl="node2" presStyleIdx="2" presStyleCnt="4"/>
      <dgm:spPr/>
    </dgm:pt>
    <dgm:pt modelId="{83986CBA-8ACF-42BC-9B21-1D723A8D5924}" type="pres">
      <dgm:prSet presAssocID="{EFB32A2B-73CF-40F7-95F1-9F6CC5549D69}" presName="hierChild4" presStyleCnt="0"/>
      <dgm:spPr/>
    </dgm:pt>
    <dgm:pt modelId="{C759B550-E04A-4EE2-8C39-D83488C65FED}" type="pres">
      <dgm:prSet presAssocID="{B48FEADE-19BC-406A-B4FA-189F290BFBBF}" presName="Name37" presStyleLbl="parChTrans1D3" presStyleIdx="1" presStyleCnt="2"/>
      <dgm:spPr/>
    </dgm:pt>
    <dgm:pt modelId="{AC968215-9CFD-4CBE-8874-6FA8DAB52D50}" type="pres">
      <dgm:prSet presAssocID="{F6A3B954-82B0-4230-8918-75266A56FA37}" presName="hierRoot2" presStyleCnt="0">
        <dgm:presLayoutVars>
          <dgm:hierBranch val="init"/>
        </dgm:presLayoutVars>
      </dgm:prSet>
      <dgm:spPr/>
    </dgm:pt>
    <dgm:pt modelId="{79FB8F3B-A3EC-4B70-9100-06DF7F751B7B}" type="pres">
      <dgm:prSet presAssocID="{F6A3B954-82B0-4230-8918-75266A56FA37}" presName="rootComposite" presStyleCnt="0"/>
      <dgm:spPr/>
    </dgm:pt>
    <dgm:pt modelId="{F0ED4981-7E78-4B4E-BA87-B1E620F5ED3A}" type="pres">
      <dgm:prSet presAssocID="{F6A3B954-82B0-4230-8918-75266A56FA37}" presName="rootText" presStyleLbl="node3" presStyleIdx="1" presStyleCnt="2" custScaleX="192334" custScaleY="378937" custLinFactNeighborX="5821" custLinFactNeighborY="93048">
        <dgm:presLayoutVars>
          <dgm:chPref val="3"/>
        </dgm:presLayoutVars>
      </dgm:prSet>
      <dgm:spPr/>
    </dgm:pt>
    <dgm:pt modelId="{F2F796DD-2A8F-4B4A-887E-2501F25BD3D4}" type="pres">
      <dgm:prSet presAssocID="{F6A3B954-82B0-4230-8918-75266A56FA37}" presName="rootConnector" presStyleLbl="node3" presStyleIdx="1" presStyleCnt="2"/>
      <dgm:spPr/>
    </dgm:pt>
    <dgm:pt modelId="{6F84CAF0-8442-4536-AC5E-2AD4B5531F7B}" type="pres">
      <dgm:prSet presAssocID="{F6A3B954-82B0-4230-8918-75266A56FA37}" presName="hierChild4" presStyleCnt="0"/>
      <dgm:spPr/>
    </dgm:pt>
    <dgm:pt modelId="{5C09CF5A-0E6D-4EDC-B865-A8EF09B1C084}" type="pres">
      <dgm:prSet presAssocID="{F6A3B954-82B0-4230-8918-75266A56FA37}" presName="hierChild5" presStyleCnt="0"/>
      <dgm:spPr/>
    </dgm:pt>
    <dgm:pt modelId="{DD50E4D5-EF6D-4526-BE8D-43FA28E7187D}" type="pres">
      <dgm:prSet presAssocID="{EFB32A2B-73CF-40F7-95F1-9F6CC5549D69}" presName="hierChild5" presStyleCnt="0"/>
      <dgm:spPr/>
    </dgm:pt>
    <dgm:pt modelId="{E9DB96D9-7807-4B3D-87F3-13A4A282BCE5}" type="pres">
      <dgm:prSet presAssocID="{C60AD656-E3DE-4FFF-9C59-699E8B5F88F7}" presName="Name37" presStyleLbl="parChTrans1D2" presStyleIdx="3" presStyleCnt="4"/>
      <dgm:spPr/>
    </dgm:pt>
    <dgm:pt modelId="{1C998446-ABF8-4F3F-8830-80669E9F3CC8}" type="pres">
      <dgm:prSet presAssocID="{D01C0196-4B30-4EBA-8265-61AAF1044296}" presName="hierRoot2" presStyleCnt="0">
        <dgm:presLayoutVars>
          <dgm:hierBranch val="init"/>
        </dgm:presLayoutVars>
      </dgm:prSet>
      <dgm:spPr/>
    </dgm:pt>
    <dgm:pt modelId="{38D85C8E-53C0-4FC7-BD12-080F97F11F56}" type="pres">
      <dgm:prSet presAssocID="{D01C0196-4B30-4EBA-8265-61AAF1044296}" presName="rootComposite" presStyleCnt="0"/>
      <dgm:spPr/>
    </dgm:pt>
    <dgm:pt modelId="{3D26A248-0FA0-44FC-AB02-0D8F61D5AFA9}" type="pres">
      <dgm:prSet presAssocID="{D01C0196-4B30-4EBA-8265-61AAF1044296}" presName="rootText" presStyleLbl="node2" presStyleIdx="3" presStyleCnt="4">
        <dgm:presLayoutVars>
          <dgm:chPref val="3"/>
        </dgm:presLayoutVars>
      </dgm:prSet>
      <dgm:spPr/>
    </dgm:pt>
    <dgm:pt modelId="{B13B8242-1541-489A-BAE0-98774C8164B5}" type="pres">
      <dgm:prSet presAssocID="{D01C0196-4B30-4EBA-8265-61AAF1044296}" presName="rootConnector" presStyleLbl="node2" presStyleIdx="3" presStyleCnt="4"/>
      <dgm:spPr/>
    </dgm:pt>
    <dgm:pt modelId="{69DD0EE2-4595-48FF-9B6B-59828C601362}" type="pres">
      <dgm:prSet presAssocID="{D01C0196-4B30-4EBA-8265-61AAF1044296}" presName="hierChild4" presStyleCnt="0"/>
      <dgm:spPr/>
    </dgm:pt>
    <dgm:pt modelId="{B1F13767-E013-4EE4-866C-6BC2E7F4CF0B}" type="pres">
      <dgm:prSet presAssocID="{D01C0196-4B30-4EBA-8265-61AAF1044296}" presName="hierChild5" presStyleCnt="0"/>
      <dgm:spPr/>
    </dgm:pt>
    <dgm:pt modelId="{25276101-69C2-4012-8765-1BADB6263DD3}" type="pres">
      <dgm:prSet presAssocID="{F336C45B-6686-4239-AE01-7628F8780F63}" presName="hierChild3" presStyleCnt="0"/>
      <dgm:spPr/>
    </dgm:pt>
  </dgm:ptLst>
  <dgm:cxnLst>
    <dgm:cxn modelId="{D426050A-9985-4203-9AF4-972D1849B7C0}" type="presOf" srcId="{EFB32A2B-73CF-40F7-95F1-9F6CC5549D69}" destId="{88FC2E38-0A0B-493A-9091-A06CFC3A0E92}" srcOrd="0" destOrd="0" presId="urn:microsoft.com/office/officeart/2005/8/layout/orgChart1"/>
    <dgm:cxn modelId="{BC0E7114-AF4F-4A8C-87D1-82002EFEC8E0}" type="presOf" srcId="{F532A9E5-50BA-4834-837E-B78F3B364A9E}" destId="{8EC3891B-2856-4465-9423-C3CAD6905AC6}" srcOrd="1" destOrd="0" presId="urn:microsoft.com/office/officeart/2005/8/layout/orgChart1"/>
    <dgm:cxn modelId="{BF659B18-C31A-4EF4-B640-EE4F03A1BD8D}" type="presOf" srcId="{EFB32A2B-73CF-40F7-95F1-9F6CC5549D69}" destId="{0F09B837-C829-4CD6-9D9F-AF2882115600}" srcOrd="1" destOrd="0" presId="urn:microsoft.com/office/officeart/2005/8/layout/orgChart1"/>
    <dgm:cxn modelId="{4D2CF125-07A9-4771-9D85-73F7167C5E0A}" type="presOf" srcId="{379D1B44-2BB1-4B6A-8043-6E569F61BDCB}" destId="{47B792BB-1AC0-4449-95C6-74AFD9B72B5B}" srcOrd="0" destOrd="0" presId="urn:microsoft.com/office/officeart/2005/8/layout/orgChart1"/>
    <dgm:cxn modelId="{0A8F4326-63C7-4B82-923A-2A3FE4F79D04}" type="presOf" srcId="{F336C45B-6686-4239-AE01-7628F8780F63}" destId="{5158CFE0-14AA-41F4-8C6E-456B56479F55}" srcOrd="1" destOrd="0" presId="urn:microsoft.com/office/officeart/2005/8/layout/orgChart1"/>
    <dgm:cxn modelId="{1E78372E-8BAD-40EA-A4FC-88A061A45390}" type="presOf" srcId="{DDA5DFE6-6F61-4FA5-A639-473956BED1AE}" destId="{08FAB6B3-DB32-4D79-8B87-0B999442DA1E}" srcOrd="0" destOrd="0" presId="urn:microsoft.com/office/officeart/2005/8/layout/orgChart1"/>
    <dgm:cxn modelId="{3488EA3E-484E-4BA1-9D17-C21B9A2CCEE3}" type="presOf" srcId="{F336C45B-6686-4239-AE01-7628F8780F63}" destId="{CDB4D96C-4E22-4107-AB32-C4FF72571031}" srcOrd="0" destOrd="0" presId="urn:microsoft.com/office/officeart/2005/8/layout/orgChart1"/>
    <dgm:cxn modelId="{58010E64-F221-48E0-ACAE-65F020426B58}" type="presOf" srcId="{954E18D1-0474-4B3B-B716-5E505EC8974D}" destId="{29359EF1-BF81-4F1D-BF82-9EF7191F3C38}" srcOrd="1" destOrd="0" presId="urn:microsoft.com/office/officeart/2005/8/layout/orgChart1"/>
    <dgm:cxn modelId="{40327867-08EF-4512-B4B2-995E707D7E5A}" srcId="{6DEED7DF-7AD3-400F-B91E-5F3B047F83DF}" destId="{954E18D1-0474-4B3B-B716-5E505EC8974D}" srcOrd="0" destOrd="0" parTransId="{8BDFE679-2DF8-40A5-A5C9-E4ECB4179FDC}" sibTransId="{6E9AC062-F264-43AE-8D2F-126B417295BB}"/>
    <dgm:cxn modelId="{7F318375-8974-47BA-9DAA-3D1FA6275D03}" type="presOf" srcId="{6DEED7DF-7AD3-400F-B91E-5F3B047F83DF}" destId="{00B0C7C8-B5FC-40FA-AFB8-54D3E6FDDB18}" srcOrd="0" destOrd="0" presId="urn:microsoft.com/office/officeart/2005/8/layout/orgChart1"/>
    <dgm:cxn modelId="{2B46BB7F-670A-44E5-8805-18F588053B7F}" type="presOf" srcId="{B48FEADE-19BC-406A-B4FA-189F290BFBBF}" destId="{C759B550-E04A-4EE2-8C39-D83488C65FED}" srcOrd="0" destOrd="0" presId="urn:microsoft.com/office/officeart/2005/8/layout/orgChart1"/>
    <dgm:cxn modelId="{CDBF8B87-B0D1-4178-8791-3B4C473F22B9}" type="presOf" srcId="{6DEED7DF-7AD3-400F-B91E-5F3B047F83DF}" destId="{98606DCE-D316-4DAE-86E6-762387D3F97D}" srcOrd="1" destOrd="0" presId="urn:microsoft.com/office/officeart/2005/8/layout/orgChart1"/>
    <dgm:cxn modelId="{5D006A8D-4A74-4A15-A191-D966E2F7793C}" type="presOf" srcId="{F532A9E5-50BA-4834-837E-B78F3B364A9E}" destId="{6353C8B3-4142-4859-9E0F-C1FD454B70C9}" srcOrd="0" destOrd="0" presId="urn:microsoft.com/office/officeart/2005/8/layout/orgChart1"/>
    <dgm:cxn modelId="{9871D68F-7393-4925-AB04-7C6384528E15}" type="presOf" srcId="{8BDFE679-2DF8-40A5-A5C9-E4ECB4179FDC}" destId="{6F91FB44-4976-4A94-9079-AB741326DC57}" srcOrd="0" destOrd="0" presId="urn:microsoft.com/office/officeart/2005/8/layout/orgChart1"/>
    <dgm:cxn modelId="{0840F691-E0C7-403D-88C4-D87C60164B41}" type="presOf" srcId="{D01C0196-4B30-4EBA-8265-61AAF1044296}" destId="{B13B8242-1541-489A-BAE0-98774C8164B5}" srcOrd="1" destOrd="0" presId="urn:microsoft.com/office/officeart/2005/8/layout/orgChart1"/>
    <dgm:cxn modelId="{E5DB59A1-F805-4F11-8736-0CF8FA9EA066}" type="presOf" srcId="{C60AD656-E3DE-4FFF-9C59-699E8B5F88F7}" destId="{E9DB96D9-7807-4B3D-87F3-13A4A282BCE5}" srcOrd="0" destOrd="0" presId="urn:microsoft.com/office/officeart/2005/8/layout/orgChart1"/>
    <dgm:cxn modelId="{5CAAD5A6-DCF1-4DD7-9218-846C91BD7F65}" type="presOf" srcId="{F6A3B954-82B0-4230-8918-75266A56FA37}" destId="{F0ED4981-7E78-4B4E-BA87-B1E620F5ED3A}" srcOrd="0" destOrd="0" presId="urn:microsoft.com/office/officeart/2005/8/layout/orgChart1"/>
    <dgm:cxn modelId="{697E08AA-602B-4E4F-B1A4-AFDDC8B96690}" type="presOf" srcId="{D01C0196-4B30-4EBA-8265-61AAF1044296}" destId="{3D26A248-0FA0-44FC-AB02-0D8F61D5AFA9}" srcOrd="0" destOrd="0" presId="urn:microsoft.com/office/officeart/2005/8/layout/orgChart1"/>
    <dgm:cxn modelId="{9CD7CFB8-CD9A-4E22-BF47-0A5772732713}" srcId="{DDA5DFE6-6F61-4FA5-A639-473956BED1AE}" destId="{F336C45B-6686-4239-AE01-7628F8780F63}" srcOrd="0" destOrd="0" parTransId="{0EB276FF-B983-4798-AD9A-6FD40FA2B076}" sibTransId="{2E545851-B3A1-46D6-9155-A6B021437AD3}"/>
    <dgm:cxn modelId="{B12E4FC9-6C49-47C9-995D-E92EFD18F4C9}" type="presOf" srcId="{F6A3B954-82B0-4230-8918-75266A56FA37}" destId="{F2F796DD-2A8F-4B4A-887E-2501F25BD3D4}" srcOrd="1" destOrd="0" presId="urn:microsoft.com/office/officeart/2005/8/layout/orgChart1"/>
    <dgm:cxn modelId="{12A893CE-952C-416B-BAA7-71F40631DA22}" srcId="{F336C45B-6686-4239-AE01-7628F8780F63}" destId="{6DEED7DF-7AD3-400F-B91E-5F3B047F83DF}" srcOrd="1" destOrd="0" parTransId="{379D1B44-2BB1-4B6A-8043-6E569F61BDCB}" sibTransId="{A4879F7C-C839-41F9-BA3C-E83558DF556A}"/>
    <dgm:cxn modelId="{552B7ED8-B063-44AC-BD89-E1283B8F8481}" srcId="{F336C45B-6686-4239-AE01-7628F8780F63}" destId="{F532A9E5-50BA-4834-837E-B78F3B364A9E}" srcOrd="0" destOrd="0" parTransId="{5249185D-A346-4000-AB16-0D4923E14485}" sibTransId="{403380FB-1220-4D0E-A1D1-5C2CE3EC9F4E}"/>
    <dgm:cxn modelId="{F86AB4E3-C3CF-4159-87E9-97B050631D59}" srcId="{EFB32A2B-73CF-40F7-95F1-9F6CC5549D69}" destId="{F6A3B954-82B0-4230-8918-75266A56FA37}" srcOrd="0" destOrd="0" parTransId="{B48FEADE-19BC-406A-B4FA-189F290BFBBF}" sibTransId="{C6D9150F-F62C-4DB4-B784-925B3AB94EC4}"/>
    <dgm:cxn modelId="{26DB20E6-C2C5-4EFD-92C4-84E6C2295B85}" type="presOf" srcId="{94F60961-002C-4E94-AE0B-24D1AB605BFE}" destId="{0C1B6946-081D-4DA7-9B26-20A506C7FCA9}" srcOrd="0" destOrd="0" presId="urn:microsoft.com/office/officeart/2005/8/layout/orgChart1"/>
    <dgm:cxn modelId="{C49D73F2-0C7A-4CAC-9873-289803595745}" type="presOf" srcId="{954E18D1-0474-4B3B-B716-5E505EC8974D}" destId="{612369A2-FB3D-4F2F-924E-68A11D777AB6}" srcOrd="0" destOrd="0" presId="urn:microsoft.com/office/officeart/2005/8/layout/orgChart1"/>
    <dgm:cxn modelId="{B12D89F3-2525-4277-A793-74E06140A2DC}" srcId="{F336C45B-6686-4239-AE01-7628F8780F63}" destId="{D01C0196-4B30-4EBA-8265-61AAF1044296}" srcOrd="3" destOrd="0" parTransId="{C60AD656-E3DE-4FFF-9C59-699E8B5F88F7}" sibTransId="{FA3C9419-D74C-43C0-9D26-51D7276315F6}"/>
    <dgm:cxn modelId="{65E309F9-26D5-4285-999D-015FA3AD5DE6}" srcId="{F336C45B-6686-4239-AE01-7628F8780F63}" destId="{EFB32A2B-73CF-40F7-95F1-9F6CC5549D69}" srcOrd="2" destOrd="0" parTransId="{94F60961-002C-4E94-AE0B-24D1AB605BFE}" sibTransId="{A6CACF24-B489-427F-8C77-8C457FE8C34E}"/>
    <dgm:cxn modelId="{099C38FB-27BB-4FA0-BC56-B7489C3D6BD9}" type="presOf" srcId="{5249185D-A346-4000-AB16-0D4923E14485}" destId="{B8D47EDB-872A-4336-B05E-9C5363C173A4}" srcOrd="0" destOrd="0" presId="urn:microsoft.com/office/officeart/2005/8/layout/orgChart1"/>
    <dgm:cxn modelId="{008B56A6-5A8F-4E4A-BDE3-BFFCC80206CE}" type="presParOf" srcId="{08FAB6B3-DB32-4D79-8B87-0B999442DA1E}" destId="{2E67FBA8-FCF0-49C5-981B-17C15BA65B59}" srcOrd="0" destOrd="0" presId="urn:microsoft.com/office/officeart/2005/8/layout/orgChart1"/>
    <dgm:cxn modelId="{3F3C7C19-5155-4F54-B064-72A3B1F29D73}" type="presParOf" srcId="{2E67FBA8-FCF0-49C5-981B-17C15BA65B59}" destId="{65CD4AB7-BC69-4E53-BBD8-BA058AA0D601}" srcOrd="0" destOrd="0" presId="urn:microsoft.com/office/officeart/2005/8/layout/orgChart1"/>
    <dgm:cxn modelId="{FE18EE9F-EF16-4E1A-BB14-F4A8AD70EAEA}" type="presParOf" srcId="{65CD4AB7-BC69-4E53-BBD8-BA058AA0D601}" destId="{CDB4D96C-4E22-4107-AB32-C4FF72571031}" srcOrd="0" destOrd="0" presId="urn:microsoft.com/office/officeart/2005/8/layout/orgChart1"/>
    <dgm:cxn modelId="{2B821239-30EA-4C18-B8B1-A9EBAD89171F}" type="presParOf" srcId="{65CD4AB7-BC69-4E53-BBD8-BA058AA0D601}" destId="{5158CFE0-14AA-41F4-8C6E-456B56479F55}" srcOrd="1" destOrd="0" presId="urn:microsoft.com/office/officeart/2005/8/layout/orgChart1"/>
    <dgm:cxn modelId="{B4051AAE-19CC-4139-9E68-83ECB6905FFE}" type="presParOf" srcId="{2E67FBA8-FCF0-49C5-981B-17C15BA65B59}" destId="{2507DD71-CE53-4743-927C-162C8E183A04}" srcOrd="1" destOrd="0" presId="urn:microsoft.com/office/officeart/2005/8/layout/orgChart1"/>
    <dgm:cxn modelId="{E2388845-57B9-4A05-8150-64E2028164B4}" type="presParOf" srcId="{2507DD71-CE53-4743-927C-162C8E183A04}" destId="{B8D47EDB-872A-4336-B05E-9C5363C173A4}" srcOrd="0" destOrd="0" presId="urn:microsoft.com/office/officeart/2005/8/layout/orgChart1"/>
    <dgm:cxn modelId="{ED0AFFD9-2081-47E9-BE3B-8C41A080ECBE}" type="presParOf" srcId="{2507DD71-CE53-4743-927C-162C8E183A04}" destId="{C351B2F3-8D12-47A9-99BB-D6AA06D58606}" srcOrd="1" destOrd="0" presId="urn:microsoft.com/office/officeart/2005/8/layout/orgChart1"/>
    <dgm:cxn modelId="{C9844B75-1D06-40E6-B900-DEFABBDCB898}" type="presParOf" srcId="{C351B2F3-8D12-47A9-99BB-D6AA06D58606}" destId="{D8D47094-934F-4BC3-9837-0F191BEE6488}" srcOrd="0" destOrd="0" presId="urn:microsoft.com/office/officeart/2005/8/layout/orgChart1"/>
    <dgm:cxn modelId="{772EEEDD-228D-4693-A5F0-006E40F9FE8F}" type="presParOf" srcId="{D8D47094-934F-4BC3-9837-0F191BEE6488}" destId="{6353C8B3-4142-4859-9E0F-C1FD454B70C9}" srcOrd="0" destOrd="0" presId="urn:microsoft.com/office/officeart/2005/8/layout/orgChart1"/>
    <dgm:cxn modelId="{9D18A3C2-66AC-47A1-BCB9-60680A5108BA}" type="presParOf" srcId="{D8D47094-934F-4BC3-9837-0F191BEE6488}" destId="{8EC3891B-2856-4465-9423-C3CAD6905AC6}" srcOrd="1" destOrd="0" presId="urn:microsoft.com/office/officeart/2005/8/layout/orgChart1"/>
    <dgm:cxn modelId="{CE4B6D29-F09A-498B-AD0E-D4B92483F7C8}" type="presParOf" srcId="{C351B2F3-8D12-47A9-99BB-D6AA06D58606}" destId="{03A8D0BA-AFE5-483D-89D6-CAC03734F412}" srcOrd="1" destOrd="0" presId="urn:microsoft.com/office/officeart/2005/8/layout/orgChart1"/>
    <dgm:cxn modelId="{93348545-6685-4A32-AC8A-1FED6B1E4E39}" type="presParOf" srcId="{C351B2F3-8D12-47A9-99BB-D6AA06D58606}" destId="{834515B3-3600-48D9-8F48-3144B7DCFAFB}" srcOrd="2" destOrd="0" presId="urn:microsoft.com/office/officeart/2005/8/layout/orgChart1"/>
    <dgm:cxn modelId="{6A5FE019-50D6-4473-A5F6-BC4326A238F4}" type="presParOf" srcId="{2507DD71-CE53-4743-927C-162C8E183A04}" destId="{47B792BB-1AC0-4449-95C6-74AFD9B72B5B}" srcOrd="2" destOrd="0" presId="urn:microsoft.com/office/officeart/2005/8/layout/orgChart1"/>
    <dgm:cxn modelId="{B43BF3B3-951A-4278-BD4C-63F580E3B9A3}" type="presParOf" srcId="{2507DD71-CE53-4743-927C-162C8E183A04}" destId="{3002E4A5-93B5-4CA9-8E50-D7E0CE6B39BA}" srcOrd="3" destOrd="0" presId="urn:microsoft.com/office/officeart/2005/8/layout/orgChart1"/>
    <dgm:cxn modelId="{5FCAD573-FF32-4E27-BB7D-A9408B5B4274}" type="presParOf" srcId="{3002E4A5-93B5-4CA9-8E50-D7E0CE6B39BA}" destId="{A7F05B87-3A9D-472D-ADBC-7C80D47A5C1D}" srcOrd="0" destOrd="0" presId="urn:microsoft.com/office/officeart/2005/8/layout/orgChart1"/>
    <dgm:cxn modelId="{8CE823F2-0D8E-4D77-9F8D-81954686B54D}" type="presParOf" srcId="{A7F05B87-3A9D-472D-ADBC-7C80D47A5C1D}" destId="{00B0C7C8-B5FC-40FA-AFB8-54D3E6FDDB18}" srcOrd="0" destOrd="0" presId="urn:microsoft.com/office/officeart/2005/8/layout/orgChart1"/>
    <dgm:cxn modelId="{B7D593EB-D88F-4541-BC77-EF5EC9D379E9}" type="presParOf" srcId="{A7F05B87-3A9D-472D-ADBC-7C80D47A5C1D}" destId="{98606DCE-D316-4DAE-86E6-762387D3F97D}" srcOrd="1" destOrd="0" presId="urn:microsoft.com/office/officeart/2005/8/layout/orgChart1"/>
    <dgm:cxn modelId="{5F3CD75B-9669-4EBB-96F6-43C1D53E980E}" type="presParOf" srcId="{3002E4A5-93B5-4CA9-8E50-D7E0CE6B39BA}" destId="{7A7CB73D-92BB-4A98-B44C-AA9359569149}" srcOrd="1" destOrd="0" presId="urn:microsoft.com/office/officeart/2005/8/layout/orgChart1"/>
    <dgm:cxn modelId="{A82B37AB-7E79-49D8-A47B-FDB7B1062C08}" type="presParOf" srcId="{7A7CB73D-92BB-4A98-B44C-AA9359569149}" destId="{6F91FB44-4976-4A94-9079-AB741326DC57}" srcOrd="0" destOrd="0" presId="urn:microsoft.com/office/officeart/2005/8/layout/orgChart1"/>
    <dgm:cxn modelId="{215E448F-46C9-42C2-9C71-CC0F06867109}" type="presParOf" srcId="{7A7CB73D-92BB-4A98-B44C-AA9359569149}" destId="{765D1E50-8736-4B51-9F1E-9EF00320A6D2}" srcOrd="1" destOrd="0" presId="urn:microsoft.com/office/officeart/2005/8/layout/orgChart1"/>
    <dgm:cxn modelId="{315E9D68-32D4-4872-A5A3-8B1D99ACAB8D}" type="presParOf" srcId="{765D1E50-8736-4B51-9F1E-9EF00320A6D2}" destId="{B3755D69-3401-483B-B5CD-6A87965E1DA2}" srcOrd="0" destOrd="0" presId="urn:microsoft.com/office/officeart/2005/8/layout/orgChart1"/>
    <dgm:cxn modelId="{7D614ACD-4615-4567-B5C0-32C2906A1D80}" type="presParOf" srcId="{B3755D69-3401-483B-B5CD-6A87965E1DA2}" destId="{612369A2-FB3D-4F2F-924E-68A11D777AB6}" srcOrd="0" destOrd="0" presId="urn:microsoft.com/office/officeart/2005/8/layout/orgChart1"/>
    <dgm:cxn modelId="{90870970-75ED-4C5E-BCEA-97B344FD1ABA}" type="presParOf" srcId="{B3755D69-3401-483B-B5CD-6A87965E1DA2}" destId="{29359EF1-BF81-4F1D-BF82-9EF7191F3C38}" srcOrd="1" destOrd="0" presId="urn:microsoft.com/office/officeart/2005/8/layout/orgChart1"/>
    <dgm:cxn modelId="{BD6E4F1B-376E-4C0E-A1A0-314D744D5B17}" type="presParOf" srcId="{765D1E50-8736-4B51-9F1E-9EF00320A6D2}" destId="{5B3F83B2-8B76-4E93-997B-83A89AE16F1C}" srcOrd="1" destOrd="0" presId="urn:microsoft.com/office/officeart/2005/8/layout/orgChart1"/>
    <dgm:cxn modelId="{01D20FA9-5E00-4078-BD46-B3E82CBB1E1E}" type="presParOf" srcId="{765D1E50-8736-4B51-9F1E-9EF00320A6D2}" destId="{5E28D506-6A6E-430D-B602-9F6EDBC24E90}" srcOrd="2" destOrd="0" presId="urn:microsoft.com/office/officeart/2005/8/layout/orgChart1"/>
    <dgm:cxn modelId="{A3E67840-1C47-486A-92F6-05678EFDF200}" type="presParOf" srcId="{3002E4A5-93B5-4CA9-8E50-D7E0CE6B39BA}" destId="{30CC511F-09B2-4FDD-A740-951CED3C00EC}" srcOrd="2" destOrd="0" presId="urn:microsoft.com/office/officeart/2005/8/layout/orgChart1"/>
    <dgm:cxn modelId="{C4BEFA7C-A8DE-4B82-B117-C9BA2ADA8D24}" type="presParOf" srcId="{2507DD71-CE53-4743-927C-162C8E183A04}" destId="{0C1B6946-081D-4DA7-9B26-20A506C7FCA9}" srcOrd="4" destOrd="0" presId="urn:microsoft.com/office/officeart/2005/8/layout/orgChart1"/>
    <dgm:cxn modelId="{2324C91A-F050-42D7-86CC-99629CA6C44B}" type="presParOf" srcId="{2507DD71-CE53-4743-927C-162C8E183A04}" destId="{61A55831-7F1B-4095-8195-3C7CAB5B5A58}" srcOrd="5" destOrd="0" presId="urn:microsoft.com/office/officeart/2005/8/layout/orgChart1"/>
    <dgm:cxn modelId="{BE32E701-1821-427B-823E-4DF5CAAC1539}" type="presParOf" srcId="{61A55831-7F1B-4095-8195-3C7CAB5B5A58}" destId="{E1C52617-D52B-49EA-ACE1-7725770366C5}" srcOrd="0" destOrd="0" presId="urn:microsoft.com/office/officeart/2005/8/layout/orgChart1"/>
    <dgm:cxn modelId="{E280C5D0-918D-4957-8A14-1F9AAAE00233}" type="presParOf" srcId="{E1C52617-D52B-49EA-ACE1-7725770366C5}" destId="{88FC2E38-0A0B-493A-9091-A06CFC3A0E92}" srcOrd="0" destOrd="0" presId="urn:microsoft.com/office/officeart/2005/8/layout/orgChart1"/>
    <dgm:cxn modelId="{D0C482CB-5F57-4418-8811-F82306E5B5DB}" type="presParOf" srcId="{E1C52617-D52B-49EA-ACE1-7725770366C5}" destId="{0F09B837-C829-4CD6-9D9F-AF2882115600}" srcOrd="1" destOrd="0" presId="urn:microsoft.com/office/officeart/2005/8/layout/orgChart1"/>
    <dgm:cxn modelId="{384B3329-E9F3-4E34-9047-EA22EB7B7046}" type="presParOf" srcId="{61A55831-7F1B-4095-8195-3C7CAB5B5A58}" destId="{83986CBA-8ACF-42BC-9B21-1D723A8D5924}" srcOrd="1" destOrd="0" presId="urn:microsoft.com/office/officeart/2005/8/layout/orgChart1"/>
    <dgm:cxn modelId="{BCCC7AAE-04B9-4E46-A001-894CD2BE330A}" type="presParOf" srcId="{83986CBA-8ACF-42BC-9B21-1D723A8D5924}" destId="{C759B550-E04A-4EE2-8C39-D83488C65FED}" srcOrd="0" destOrd="0" presId="urn:microsoft.com/office/officeart/2005/8/layout/orgChart1"/>
    <dgm:cxn modelId="{E5C308E6-0CBD-408F-8756-F7D9EACD65BF}" type="presParOf" srcId="{83986CBA-8ACF-42BC-9B21-1D723A8D5924}" destId="{AC968215-9CFD-4CBE-8874-6FA8DAB52D50}" srcOrd="1" destOrd="0" presId="urn:microsoft.com/office/officeart/2005/8/layout/orgChart1"/>
    <dgm:cxn modelId="{CB9A78D3-4B01-4C5E-A894-1424110B2E83}" type="presParOf" srcId="{AC968215-9CFD-4CBE-8874-6FA8DAB52D50}" destId="{79FB8F3B-A3EC-4B70-9100-06DF7F751B7B}" srcOrd="0" destOrd="0" presId="urn:microsoft.com/office/officeart/2005/8/layout/orgChart1"/>
    <dgm:cxn modelId="{BB08D13F-474C-435D-8092-95FBFADD51F1}" type="presParOf" srcId="{79FB8F3B-A3EC-4B70-9100-06DF7F751B7B}" destId="{F0ED4981-7E78-4B4E-BA87-B1E620F5ED3A}" srcOrd="0" destOrd="0" presId="urn:microsoft.com/office/officeart/2005/8/layout/orgChart1"/>
    <dgm:cxn modelId="{3DC03377-D7E9-47CC-BB22-A889A5C2DE05}" type="presParOf" srcId="{79FB8F3B-A3EC-4B70-9100-06DF7F751B7B}" destId="{F2F796DD-2A8F-4B4A-887E-2501F25BD3D4}" srcOrd="1" destOrd="0" presId="urn:microsoft.com/office/officeart/2005/8/layout/orgChart1"/>
    <dgm:cxn modelId="{3B8137E8-6C92-4642-8A3C-109EF5A13E0A}" type="presParOf" srcId="{AC968215-9CFD-4CBE-8874-6FA8DAB52D50}" destId="{6F84CAF0-8442-4536-AC5E-2AD4B5531F7B}" srcOrd="1" destOrd="0" presId="urn:microsoft.com/office/officeart/2005/8/layout/orgChart1"/>
    <dgm:cxn modelId="{397DB790-6C9D-4E83-9F8B-F9C6CBDDD331}" type="presParOf" srcId="{AC968215-9CFD-4CBE-8874-6FA8DAB52D50}" destId="{5C09CF5A-0E6D-4EDC-B865-A8EF09B1C084}" srcOrd="2" destOrd="0" presId="urn:microsoft.com/office/officeart/2005/8/layout/orgChart1"/>
    <dgm:cxn modelId="{37930DC2-0027-48B2-B429-3C233FCE137D}" type="presParOf" srcId="{61A55831-7F1B-4095-8195-3C7CAB5B5A58}" destId="{DD50E4D5-EF6D-4526-BE8D-43FA28E7187D}" srcOrd="2" destOrd="0" presId="urn:microsoft.com/office/officeart/2005/8/layout/orgChart1"/>
    <dgm:cxn modelId="{6814B80A-31B8-4C64-9948-A9E0E96D141D}" type="presParOf" srcId="{2507DD71-CE53-4743-927C-162C8E183A04}" destId="{E9DB96D9-7807-4B3D-87F3-13A4A282BCE5}" srcOrd="6" destOrd="0" presId="urn:microsoft.com/office/officeart/2005/8/layout/orgChart1"/>
    <dgm:cxn modelId="{9BBD0ED7-CFAC-4EA2-A16F-80E7BC33F459}" type="presParOf" srcId="{2507DD71-CE53-4743-927C-162C8E183A04}" destId="{1C998446-ABF8-4F3F-8830-80669E9F3CC8}" srcOrd="7" destOrd="0" presId="urn:microsoft.com/office/officeart/2005/8/layout/orgChart1"/>
    <dgm:cxn modelId="{5D6F48DC-9A72-4B37-A75F-A3A84DF9D66A}" type="presParOf" srcId="{1C998446-ABF8-4F3F-8830-80669E9F3CC8}" destId="{38D85C8E-53C0-4FC7-BD12-080F97F11F56}" srcOrd="0" destOrd="0" presId="urn:microsoft.com/office/officeart/2005/8/layout/orgChart1"/>
    <dgm:cxn modelId="{0DA73EF1-3149-4F91-B04E-624CF064017A}" type="presParOf" srcId="{38D85C8E-53C0-4FC7-BD12-080F97F11F56}" destId="{3D26A248-0FA0-44FC-AB02-0D8F61D5AFA9}" srcOrd="0" destOrd="0" presId="urn:microsoft.com/office/officeart/2005/8/layout/orgChart1"/>
    <dgm:cxn modelId="{BA74361C-8EF8-4267-94EE-E3496F20335A}" type="presParOf" srcId="{38D85C8E-53C0-4FC7-BD12-080F97F11F56}" destId="{B13B8242-1541-489A-BAE0-98774C8164B5}" srcOrd="1" destOrd="0" presId="urn:microsoft.com/office/officeart/2005/8/layout/orgChart1"/>
    <dgm:cxn modelId="{8948A452-C54A-4EF4-993A-93EE502078AB}" type="presParOf" srcId="{1C998446-ABF8-4F3F-8830-80669E9F3CC8}" destId="{69DD0EE2-4595-48FF-9B6B-59828C601362}" srcOrd="1" destOrd="0" presId="urn:microsoft.com/office/officeart/2005/8/layout/orgChart1"/>
    <dgm:cxn modelId="{26855EB8-EC7B-464B-91A2-8E65DD49CACD}" type="presParOf" srcId="{1C998446-ABF8-4F3F-8830-80669E9F3CC8}" destId="{B1F13767-E013-4EE4-866C-6BC2E7F4CF0B}" srcOrd="2" destOrd="0" presId="urn:microsoft.com/office/officeart/2005/8/layout/orgChart1"/>
    <dgm:cxn modelId="{87046891-817D-462D-AEA9-9FD665F80378}" type="presParOf" srcId="{2E67FBA8-FCF0-49C5-981B-17C15BA65B59}" destId="{25276101-69C2-4012-8765-1BADB6263D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40A115-2A19-234C-A0F8-FABC5EB200F8}" type="doc">
      <dgm:prSet loTypeId="urn:microsoft.com/office/officeart/2005/8/layout/orgChar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00ECB1-B052-334F-A33B-0F2855D06FF9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  <a:latin typeface="+mn-lt"/>
            </a:rPr>
            <a:t>In Infertile women four points have to be considered</a:t>
          </a:r>
        </a:p>
      </dgm:t>
    </dgm:pt>
    <dgm:pt modelId="{65DF5799-B69F-994C-9282-8B022B712CD6}" type="parTrans" cxnId="{3B42A86F-20A1-DC43-9D30-81F2FF68EFD9}">
      <dgm:prSet/>
      <dgm:spPr/>
      <dgm:t>
        <a:bodyPr/>
        <a:lstStyle/>
        <a:p>
          <a:endParaRPr lang="en-US"/>
        </a:p>
      </dgm:t>
    </dgm:pt>
    <dgm:pt modelId="{E1CD16FF-FDE0-754C-A449-461EE6D33367}" type="sibTrans" cxnId="{3B42A86F-20A1-DC43-9D30-81F2FF68EFD9}">
      <dgm:prSet/>
      <dgm:spPr/>
      <dgm:t>
        <a:bodyPr/>
        <a:lstStyle/>
        <a:p>
          <a:endParaRPr lang="en-US"/>
        </a:p>
      </dgm:t>
    </dgm:pt>
    <dgm:pt modelId="{D170F517-DDDC-F04B-9F08-719CF02E76AF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Age of the woman</a:t>
          </a:r>
          <a:endParaRPr lang="en-US" sz="1800" dirty="0">
            <a:latin typeface="+mn-lt"/>
          </a:endParaRPr>
        </a:p>
      </dgm:t>
    </dgm:pt>
    <dgm:pt modelId="{6EFBAD81-7590-9341-9F8D-5B10159A77AF}" type="parTrans" cxnId="{671FA070-D5FF-7849-9FFC-BDA5BFEC3CC8}">
      <dgm:prSet/>
      <dgm:spPr/>
      <dgm:t>
        <a:bodyPr/>
        <a:lstStyle/>
        <a:p>
          <a:endParaRPr lang="en-US"/>
        </a:p>
      </dgm:t>
    </dgm:pt>
    <dgm:pt modelId="{154EEA33-5C2C-A542-9EC8-F12039319910}" type="sibTrans" cxnId="{671FA070-D5FF-7849-9FFC-BDA5BFEC3CC8}">
      <dgm:prSet/>
      <dgm:spPr/>
      <dgm:t>
        <a:bodyPr/>
        <a:lstStyle/>
        <a:p>
          <a:endParaRPr lang="en-US"/>
        </a:p>
      </dgm:t>
    </dgm:pt>
    <dgm:pt modelId="{33E0A51D-AC89-474F-9770-EA00CFD37514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Location, dimension and number of the fibroids</a:t>
          </a:r>
          <a:endParaRPr lang="en-US" sz="1800" dirty="0">
            <a:latin typeface="+mn-lt"/>
          </a:endParaRPr>
        </a:p>
      </dgm:t>
    </dgm:pt>
    <dgm:pt modelId="{7983999F-0B8A-4D47-A337-28D2224835C6}" type="parTrans" cxnId="{DE8E4E71-4380-F244-9BE2-82F7AABD37E4}">
      <dgm:prSet/>
      <dgm:spPr/>
      <dgm:t>
        <a:bodyPr/>
        <a:lstStyle/>
        <a:p>
          <a:endParaRPr lang="en-US"/>
        </a:p>
      </dgm:t>
    </dgm:pt>
    <dgm:pt modelId="{BC511FD8-526D-3449-AF1D-9C87E18B5BE2}" type="sibTrans" cxnId="{DE8E4E71-4380-F244-9BE2-82F7AABD37E4}">
      <dgm:prSet/>
      <dgm:spPr/>
      <dgm:t>
        <a:bodyPr/>
        <a:lstStyle/>
        <a:p>
          <a:endParaRPr lang="en-US"/>
        </a:p>
      </dgm:t>
    </dgm:pt>
    <dgm:pt modelId="{38355D53-B178-2E42-9999-2B8F27D9BCFC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Concomitant presence of fibroids-related symptoms such as menorrhagia or hypermenorrhea </a:t>
          </a:r>
          <a:endParaRPr lang="en-US" sz="1800" dirty="0">
            <a:latin typeface="+mn-lt"/>
          </a:endParaRPr>
        </a:p>
      </dgm:t>
    </dgm:pt>
    <dgm:pt modelId="{32E4B5D1-FF2D-E94E-B6FA-AC5908B81B88}" type="parTrans" cxnId="{30B2488B-C882-8443-B3A7-990D20D7191A}">
      <dgm:prSet/>
      <dgm:spPr/>
      <dgm:t>
        <a:bodyPr/>
        <a:lstStyle/>
        <a:p>
          <a:endParaRPr lang="en-US"/>
        </a:p>
      </dgm:t>
    </dgm:pt>
    <dgm:pt modelId="{77FE243F-9F12-8445-B5F1-735F5A76EF61}" type="sibTrans" cxnId="{30B2488B-C882-8443-B3A7-990D20D7191A}">
      <dgm:prSet/>
      <dgm:spPr/>
      <dgm:t>
        <a:bodyPr/>
        <a:lstStyle/>
        <a:p>
          <a:endParaRPr lang="en-US"/>
        </a:p>
      </dgm:t>
    </dgm:pt>
    <dgm:pt modelId="{98F2B871-AFEF-E34D-8768-2BB4EA9CD475}">
      <dgm:prSet phldrT="[Text]" custT="1"/>
      <dgm:spPr/>
      <dgm:t>
        <a:bodyPr/>
        <a:lstStyle/>
        <a:p>
          <a:r>
            <a:rPr lang="en-US" sz="1800" b="1" dirty="0">
              <a:latin typeface="+mn-lt"/>
            </a:rPr>
            <a:t>Presence of other causes of infertility and whether or not there is an indication to IVF</a:t>
          </a:r>
          <a:endParaRPr lang="en-US" sz="1800" dirty="0">
            <a:latin typeface="+mn-lt"/>
          </a:endParaRPr>
        </a:p>
      </dgm:t>
    </dgm:pt>
    <dgm:pt modelId="{784BCD36-96C2-FF4B-AED9-19A1B3A7E3B2}" type="parTrans" cxnId="{4F9EBED5-21FD-7B4F-8D6F-30FC7EC6F12B}">
      <dgm:prSet/>
      <dgm:spPr/>
      <dgm:t>
        <a:bodyPr/>
        <a:lstStyle/>
        <a:p>
          <a:endParaRPr lang="en-US"/>
        </a:p>
      </dgm:t>
    </dgm:pt>
    <dgm:pt modelId="{A943A444-4F14-7A46-A104-0408D5A2EB80}" type="sibTrans" cxnId="{4F9EBED5-21FD-7B4F-8D6F-30FC7EC6F12B}">
      <dgm:prSet/>
      <dgm:spPr/>
      <dgm:t>
        <a:bodyPr/>
        <a:lstStyle/>
        <a:p>
          <a:endParaRPr lang="en-US"/>
        </a:p>
      </dgm:t>
    </dgm:pt>
    <dgm:pt modelId="{384CEC7F-94F4-8640-8066-47761098DBC9}" type="pres">
      <dgm:prSet presAssocID="{7340A115-2A19-234C-A0F8-FABC5EB200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53B1B-9518-8247-9547-B465AD9E1C03}" type="pres">
      <dgm:prSet presAssocID="{FE00ECB1-B052-334F-A33B-0F2855D06FF9}" presName="hierRoot1" presStyleCnt="0">
        <dgm:presLayoutVars>
          <dgm:hierBranch val="init"/>
        </dgm:presLayoutVars>
      </dgm:prSet>
      <dgm:spPr/>
    </dgm:pt>
    <dgm:pt modelId="{CA8D1180-8A46-204B-902B-B9DDE4AB933B}" type="pres">
      <dgm:prSet presAssocID="{FE00ECB1-B052-334F-A33B-0F2855D06FF9}" presName="rootComposite1" presStyleCnt="0"/>
      <dgm:spPr/>
    </dgm:pt>
    <dgm:pt modelId="{C75DC978-6629-6D48-9C77-0D6CFB876010}" type="pres">
      <dgm:prSet presAssocID="{FE00ECB1-B052-334F-A33B-0F2855D06FF9}" presName="rootText1" presStyleLbl="node0" presStyleIdx="0" presStyleCnt="1" custScaleX="241807" custLinFactNeighborX="3001" custLinFactNeighborY="-97575">
        <dgm:presLayoutVars>
          <dgm:chPref val="3"/>
        </dgm:presLayoutVars>
      </dgm:prSet>
      <dgm:spPr/>
    </dgm:pt>
    <dgm:pt modelId="{5D0E7FB6-5990-F24E-83B0-2F6B3BB295DC}" type="pres">
      <dgm:prSet presAssocID="{FE00ECB1-B052-334F-A33B-0F2855D06FF9}" presName="rootConnector1" presStyleLbl="node1" presStyleIdx="0" presStyleCnt="0"/>
      <dgm:spPr/>
    </dgm:pt>
    <dgm:pt modelId="{8E82DDC0-3A35-6F46-8D25-7DA1A3DBF064}" type="pres">
      <dgm:prSet presAssocID="{FE00ECB1-B052-334F-A33B-0F2855D06FF9}" presName="hierChild2" presStyleCnt="0"/>
      <dgm:spPr/>
    </dgm:pt>
    <dgm:pt modelId="{9E80DFAD-9605-D04B-8CBF-7CF592B7547F}" type="pres">
      <dgm:prSet presAssocID="{6EFBAD81-7590-9341-9F8D-5B10159A77AF}" presName="Name37" presStyleLbl="parChTrans1D2" presStyleIdx="0" presStyleCnt="4"/>
      <dgm:spPr/>
    </dgm:pt>
    <dgm:pt modelId="{F3818A50-C9D1-804C-B88C-25FD6A9DBABE}" type="pres">
      <dgm:prSet presAssocID="{D170F517-DDDC-F04B-9F08-719CF02E76AF}" presName="hierRoot2" presStyleCnt="0">
        <dgm:presLayoutVars>
          <dgm:hierBranch val="init"/>
        </dgm:presLayoutVars>
      </dgm:prSet>
      <dgm:spPr/>
    </dgm:pt>
    <dgm:pt modelId="{D2AF5A4C-6686-E648-A6B9-992519741264}" type="pres">
      <dgm:prSet presAssocID="{D170F517-DDDC-F04B-9F08-719CF02E76AF}" presName="rootComposite" presStyleCnt="0"/>
      <dgm:spPr/>
    </dgm:pt>
    <dgm:pt modelId="{D7A85C11-2E2B-8847-9565-9BBF78E7DBC8}" type="pres">
      <dgm:prSet presAssocID="{D170F517-DDDC-F04B-9F08-719CF02E76AF}" presName="rootText" presStyleLbl="node2" presStyleIdx="0" presStyleCnt="4" custScaleY="223905">
        <dgm:presLayoutVars>
          <dgm:chPref val="3"/>
        </dgm:presLayoutVars>
      </dgm:prSet>
      <dgm:spPr/>
    </dgm:pt>
    <dgm:pt modelId="{6AEFFC01-443A-0E47-BA3C-557CA08C9970}" type="pres">
      <dgm:prSet presAssocID="{D170F517-DDDC-F04B-9F08-719CF02E76AF}" presName="rootConnector" presStyleLbl="node2" presStyleIdx="0" presStyleCnt="4"/>
      <dgm:spPr/>
    </dgm:pt>
    <dgm:pt modelId="{EA4243F8-CE18-2D42-B015-2EB93B50D8A4}" type="pres">
      <dgm:prSet presAssocID="{D170F517-DDDC-F04B-9F08-719CF02E76AF}" presName="hierChild4" presStyleCnt="0"/>
      <dgm:spPr/>
    </dgm:pt>
    <dgm:pt modelId="{AAED75C5-CA5C-7147-8853-341B668A0779}" type="pres">
      <dgm:prSet presAssocID="{D170F517-DDDC-F04B-9F08-719CF02E76AF}" presName="hierChild5" presStyleCnt="0"/>
      <dgm:spPr/>
    </dgm:pt>
    <dgm:pt modelId="{ABC6720A-BF71-BF44-9EFA-6EB3AC965C17}" type="pres">
      <dgm:prSet presAssocID="{7983999F-0B8A-4D47-A337-28D2224835C6}" presName="Name37" presStyleLbl="parChTrans1D2" presStyleIdx="1" presStyleCnt="4"/>
      <dgm:spPr/>
    </dgm:pt>
    <dgm:pt modelId="{8EBCCBF7-8F72-C342-87BD-83EC227C3368}" type="pres">
      <dgm:prSet presAssocID="{33E0A51D-AC89-474F-9770-EA00CFD37514}" presName="hierRoot2" presStyleCnt="0">
        <dgm:presLayoutVars>
          <dgm:hierBranch val="init"/>
        </dgm:presLayoutVars>
      </dgm:prSet>
      <dgm:spPr/>
    </dgm:pt>
    <dgm:pt modelId="{D20F0A79-9E8B-6142-A9A9-D8566AB88044}" type="pres">
      <dgm:prSet presAssocID="{33E0A51D-AC89-474F-9770-EA00CFD37514}" presName="rootComposite" presStyleCnt="0"/>
      <dgm:spPr/>
    </dgm:pt>
    <dgm:pt modelId="{001B7D2C-78E5-2C4A-A007-BE4BEDEB8B52}" type="pres">
      <dgm:prSet presAssocID="{33E0A51D-AC89-474F-9770-EA00CFD37514}" presName="rootText" presStyleLbl="node2" presStyleIdx="1" presStyleCnt="4" custScaleY="223905">
        <dgm:presLayoutVars>
          <dgm:chPref val="3"/>
        </dgm:presLayoutVars>
      </dgm:prSet>
      <dgm:spPr/>
    </dgm:pt>
    <dgm:pt modelId="{BDB45D66-E30C-8A45-B4CE-9C63E2258E82}" type="pres">
      <dgm:prSet presAssocID="{33E0A51D-AC89-474F-9770-EA00CFD37514}" presName="rootConnector" presStyleLbl="node2" presStyleIdx="1" presStyleCnt="4"/>
      <dgm:spPr/>
    </dgm:pt>
    <dgm:pt modelId="{FE61ECC9-17C0-F742-9E71-7F1FF7994B2A}" type="pres">
      <dgm:prSet presAssocID="{33E0A51D-AC89-474F-9770-EA00CFD37514}" presName="hierChild4" presStyleCnt="0"/>
      <dgm:spPr/>
    </dgm:pt>
    <dgm:pt modelId="{2C2AE2D5-74A6-C942-BA92-E0D8188F4E2A}" type="pres">
      <dgm:prSet presAssocID="{33E0A51D-AC89-474F-9770-EA00CFD37514}" presName="hierChild5" presStyleCnt="0"/>
      <dgm:spPr/>
    </dgm:pt>
    <dgm:pt modelId="{A0FB64DF-D09E-DC4F-B1BF-8418D183A1FF}" type="pres">
      <dgm:prSet presAssocID="{32E4B5D1-FF2D-E94E-B6FA-AC5908B81B88}" presName="Name37" presStyleLbl="parChTrans1D2" presStyleIdx="2" presStyleCnt="4"/>
      <dgm:spPr/>
    </dgm:pt>
    <dgm:pt modelId="{0955F114-A22D-9640-B7A8-303460D41877}" type="pres">
      <dgm:prSet presAssocID="{38355D53-B178-2E42-9999-2B8F27D9BCFC}" presName="hierRoot2" presStyleCnt="0">
        <dgm:presLayoutVars>
          <dgm:hierBranch val="init"/>
        </dgm:presLayoutVars>
      </dgm:prSet>
      <dgm:spPr/>
    </dgm:pt>
    <dgm:pt modelId="{C015CB7E-53FF-E641-8A26-E29FA79F0514}" type="pres">
      <dgm:prSet presAssocID="{38355D53-B178-2E42-9999-2B8F27D9BCFC}" presName="rootComposite" presStyleCnt="0"/>
      <dgm:spPr/>
    </dgm:pt>
    <dgm:pt modelId="{7C671F6A-7842-9840-8332-249FE1944077}" type="pres">
      <dgm:prSet presAssocID="{38355D53-B178-2E42-9999-2B8F27D9BCFC}" presName="rootText" presStyleLbl="node2" presStyleIdx="2" presStyleCnt="4" custScaleY="223905">
        <dgm:presLayoutVars>
          <dgm:chPref val="3"/>
        </dgm:presLayoutVars>
      </dgm:prSet>
      <dgm:spPr/>
    </dgm:pt>
    <dgm:pt modelId="{7A7A0152-938A-3D45-96F0-CDBFC1AC30B6}" type="pres">
      <dgm:prSet presAssocID="{38355D53-B178-2E42-9999-2B8F27D9BCFC}" presName="rootConnector" presStyleLbl="node2" presStyleIdx="2" presStyleCnt="4"/>
      <dgm:spPr/>
    </dgm:pt>
    <dgm:pt modelId="{64C833F0-9657-9D40-BBE9-6AE478B47846}" type="pres">
      <dgm:prSet presAssocID="{38355D53-B178-2E42-9999-2B8F27D9BCFC}" presName="hierChild4" presStyleCnt="0"/>
      <dgm:spPr/>
    </dgm:pt>
    <dgm:pt modelId="{70EF6DD8-5C5E-E747-A8E9-4B7E5D720BC6}" type="pres">
      <dgm:prSet presAssocID="{38355D53-B178-2E42-9999-2B8F27D9BCFC}" presName="hierChild5" presStyleCnt="0"/>
      <dgm:spPr/>
    </dgm:pt>
    <dgm:pt modelId="{A52C560C-D9BF-E047-9287-C34CF8FA4846}" type="pres">
      <dgm:prSet presAssocID="{784BCD36-96C2-FF4B-AED9-19A1B3A7E3B2}" presName="Name37" presStyleLbl="parChTrans1D2" presStyleIdx="3" presStyleCnt="4"/>
      <dgm:spPr/>
    </dgm:pt>
    <dgm:pt modelId="{2B42BE3F-DAEA-2049-A021-774F8A61860F}" type="pres">
      <dgm:prSet presAssocID="{98F2B871-AFEF-E34D-8768-2BB4EA9CD475}" presName="hierRoot2" presStyleCnt="0">
        <dgm:presLayoutVars>
          <dgm:hierBranch val="init"/>
        </dgm:presLayoutVars>
      </dgm:prSet>
      <dgm:spPr/>
    </dgm:pt>
    <dgm:pt modelId="{56BB2AC6-EEE4-234D-9F6B-CB4F89B49D3F}" type="pres">
      <dgm:prSet presAssocID="{98F2B871-AFEF-E34D-8768-2BB4EA9CD475}" presName="rootComposite" presStyleCnt="0"/>
      <dgm:spPr/>
    </dgm:pt>
    <dgm:pt modelId="{D1444902-E715-604A-B447-BEB6D04D441E}" type="pres">
      <dgm:prSet presAssocID="{98F2B871-AFEF-E34D-8768-2BB4EA9CD475}" presName="rootText" presStyleLbl="node2" presStyleIdx="3" presStyleCnt="4" custScaleY="223905">
        <dgm:presLayoutVars>
          <dgm:chPref val="3"/>
        </dgm:presLayoutVars>
      </dgm:prSet>
      <dgm:spPr/>
    </dgm:pt>
    <dgm:pt modelId="{2E54AA23-6285-8E41-ACBC-0EAF0FCE598E}" type="pres">
      <dgm:prSet presAssocID="{98F2B871-AFEF-E34D-8768-2BB4EA9CD475}" presName="rootConnector" presStyleLbl="node2" presStyleIdx="3" presStyleCnt="4"/>
      <dgm:spPr/>
    </dgm:pt>
    <dgm:pt modelId="{EEC51BBE-C032-4142-A068-A6FEF4C49C48}" type="pres">
      <dgm:prSet presAssocID="{98F2B871-AFEF-E34D-8768-2BB4EA9CD475}" presName="hierChild4" presStyleCnt="0"/>
      <dgm:spPr/>
    </dgm:pt>
    <dgm:pt modelId="{CE042DAC-0916-9841-AF3C-12E6DB1835B9}" type="pres">
      <dgm:prSet presAssocID="{98F2B871-AFEF-E34D-8768-2BB4EA9CD475}" presName="hierChild5" presStyleCnt="0"/>
      <dgm:spPr/>
    </dgm:pt>
    <dgm:pt modelId="{D1EA1C51-DE96-6646-A5D4-79BD941AE98B}" type="pres">
      <dgm:prSet presAssocID="{FE00ECB1-B052-334F-A33B-0F2855D06FF9}" presName="hierChild3" presStyleCnt="0"/>
      <dgm:spPr/>
    </dgm:pt>
  </dgm:ptLst>
  <dgm:cxnLst>
    <dgm:cxn modelId="{D0D10D1F-93F0-374D-9F0B-C91BDB9A3C28}" type="presOf" srcId="{784BCD36-96C2-FF4B-AED9-19A1B3A7E3B2}" destId="{A52C560C-D9BF-E047-9287-C34CF8FA4846}" srcOrd="0" destOrd="0" presId="urn:microsoft.com/office/officeart/2005/8/layout/orgChart1"/>
    <dgm:cxn modelId="{42443E34-351B-9543-BB9E-3439D8422067}" type="presOf" srcId="{38355D53-B178-2E42-9999-2B8F27D9BCFC}" destId="{7C671F6A-7842-9840-8332-249FE1944077}" srcOrd="0" destOrd="0" presId="urn:microsoft.com/office/officeart/2005/8/layout/orgChart1"/>
    <dgm:cxn modelId="{1866E235-A66C-D047-B336-375B4340EF30}" type="presOf" srcId="{32E4B5D1-FF2D-E94E-B6FA-AC5908B81B88}" destId="{A0FB64DF-D09E-DC4F-B1BF-8418D183A1FF}" srcOrd="0" destOrd="0" presId="urn:microsoft.com/office/officeart/2005/8/layout/orgChart1"/>
    <dgm:cxn modelId="{20755E36-6059-E04F-88B3-78640AC568B7}" type="presOf" srcId="{98F2B871-AFEF-E34D-8768-2BB4EA9CD475}" destId="{D1444902-E715-604A-B447-BEB6D04D441E}" srcOrd="0" destOrd="0" presId="urn:microsoft.com/office/officeart/2005/8/layout/orgChart1"/>
    <dgm:cxn modelId="{2028E53A-8510-534F-BA13-DE477D58C5DB}" type="presOf" srcId="{38355D53-B178-2E42-9999-2B8F27D9BCFC}" destId="{7A7A0152-938A-3D45-96F0-CDBFC1AC30B6}" srcOrd="1" destOrd="0" presId="urn:microsoft.com/office/officeart/2005/8/layout/orgChart1"/>
    <dgm:cxn modelId="{3B42A86F-20A1-DC43-9D30-81F2FF68EFD9}" srcId="{7340A115-2A19-234C-A0F8-FABC5EB200F8}" destId="{FE00ECB1-B052-334F-A33B-0F2855D06FF9}" srcOrd="0" destOrd="0" parTransId="{65DF5799-B69F-994C-9282-8B022B712CD6}" sibTransId="{E1CD16FF-FDE0-754C-A449-461EE6D33367}"/>
    <dgm:cxn modelId="{671FA070-D5FF-7849-9FFC-BDA5BFEC3CC8}" srcId="{FE00ECB1-B052-334F-A33B-0F2855D06FF9}" destId="{D170F517-DDDC-F04B-9F08-719CF02E76AF}" srcOrd="0" destOrd="0" parTransId="{6EFBAD81-7590-9341-9F8D-5B10159A77AF}" sibTransId="{154EEA33-5C2C-A542-9EC8-F12039319910}"/>
    <dgm:cxn modelId="{DE8E4E71-4380-F244-9BE2-82F7AABD37E4}" srcId="{FE00ECB1-B052-334F-A33B-0F2855D06FF9}" destId="{33E0A51D-AC89-474F-9770-EA00CFD37514}" srcOrd="1" destOrd="0" parTransId="{7983999F-0B8A-4D47-A337-28D2224835C6}" sibTransId="{BC511FD8-526D-3449-AF1D-9C87E18B5BE2}"/>
    <dgm:cxn modelId="{D7C44B75-DEA3-1244-9634-441047AFD275}" type="presOf" srcId="{FE00ECB1-B052-334F-A33B-0F2855D06FF9}" destId="{5D0E7FB6-5990-F24E-83B0-2F6B3BB295DC}" srcOrd="1" destOrd="0" presId="urn:microsoft.com/office/officeart/2005/8/layout/orgChart1"/>
    <dgm:cxn modelId="{53C5FE79-D3BE-BB45-8BA7-CBDCEF2BAF55}" type="presOf" srcId="{33E0A51D-AC89-474F-9770-EA00CFD37514}" destId="{BDB45D66-E30C-8A45-B4CE-9C63E2258E82}" srcOrd="1" destOrd="0" presId="urn:microsoft.com/office/officeart/2005/8/layout/orgChart1"/>
    <dgm:cxn modelId="{9588A882-191A-264A-B53B-AEB8642C422E}" type="presOf" srcId="{33E0A51D-AC89-474F-9770-EA00CFD37514}" destId="{001B7D2C-78E5-2C4A-A007-BE4BEDEB8B52}" srcOrd="0" destOrd="0" presId="urn:microsoft.com/office/officeart/2005/8/layout/orgChart1"/>
    <dgm:cxn modelId="{F021C683-11A6-2148-94ED-59E61BEB9956}" type="presOf" srcId="{98F2B871-AFEF-E34D-8768-2BB4EA9CD475}" destId="{2E54AA23-6285-8E41-ACBC-0EAF0FCE598E}" srcOrd="1" destOrd="0" presId="urn:microsoft.com/office/officeart/2005/8/layout/orgChart1"/>
    <dgm:cxn modelId="{30B2488B-C882-8443-B3A7-990D20D7191A}" srcId="{FE00ECB1-B052-334F-A33B-0F2855D06FF9}" destId="{38355D53-B178-2E42-9999-2B8F27D9BCFC}" srcOrd="2" destOrd="0" parTransId="{32E4B5D1-FF2D-E94E-B6FA-AC5908B81B88}" sibTransId="{77FE243F-9F12-8445-B5F1-735F5A76EF61}"/>
    <dgm:cxn modelId="{58C13E99-FA20-B544-90DA-B1D1B7438F88}" type="presOf" srcId="{6EFBAD81-7590-9341-9F8D-5B10159A77AF}" destId="{9E80DFAD-9605-D04B-8CBF-7CF592B7547F}" srcOrd="0" destOrd="0" presId="urn:microsoft.com/office/officeart/2005/8/layout/orgChart1"/>
    <dgm:cxn modelId="{3C8608A2-DFC1-F145-9849-9920792B59BF}" type="presOf" srcId="{D170F517-DDDC-F04B-9F08-719CF02E76AF}" destId="{6AEFFC01-443A-0E47-BA3C-557CA08C9970}" srcOrd="1" destOrd="0" presId="urn:microsoft.com/office/officeart/2005/8/layout/orgChart1"/>
    <dgm:cxn modelId="{787023A6-384F-5048-8FC9-47F8F810CCDB}" type="presOf" srcId="{FE00ECB1-B052-334F-A33B-0F2855D06FF9}" destId="{C75DC978-6629-6D48-9C77-0D6CFB876010}" srcOrd="0" destOrd="0" presId="urn:microsoft.com/office/officeart/2005/8/layout/orgChart1"/>
    <dgm:cxn modelId="{A2B26CA8-B699-FA40-A5A3-EFE6B764610F}" type="presOf" srcId="{7340A115-2A19-234C-A0F8-FABC5EB200F8}" destId="{384CEC7F-94F4-8640-8066-47761098DBC9}" srcOrd="0" destOrd="0" presId="urn:microsoft.com/office/officeart/2005/8/layout/orgChart1"/>
    <dgm:cxn modelId="{8A81B8C9-3AE6-9B43-9080-0C6C352BB714}" type="presOf" srcId="{D170F517-DDDC-F04B-9F08-719CF02E76AF}" destId="{D7A85C11-2E2B-8847-9565-9BBF78E7DBC8}" srcOrd="0" destOrd="0" presId="urn:microsoft.com/office/officeart/2005/8/layout/orgChart1"/>
    <dgm:cxn modelId="{4F9EBED5-21FD-7B4F-8D6F-30FC7EC6F12B}" srcId="{FE00ECB1-B052-334F-A33B-0F2855D06FF9}" destId="{98F2B871-AFEF-E34D-8768-2BB4EA9CD475}" srcOrd="3" destOrd="0" parTransId="{784BCD36-96C2-FF4B-AED9-19A1B3A7E3B2}" sibTransId="{A943A444-4F14-7A46-A104-0408D5A2EB80}"/>
    <dgm:cxn modelId="{032D88F2-9373-7D4E-A7FB-FE0672E47F24}" type="presOf" srcId="{7983999F-0B8A-4D47-A337-28D2224835C6}" destId="{ABC6720A-BF71-BF44-9EFA-6EB3AC965C17}" srcOrd="0" destOrd="0" presId="urn:microsoft.com/office/officeart/2005/8/layout/orgChart1"/>
    <dgm:cxn modelId="{01B6741A-9950-C945-823E-D5FBE1A29CD4}" type="presParOf" srcId="{384CEC7F-94F4-8640-8066-47761098DBC9}" destId="{E7B53B1B-9518-8247-9547-B465AD9E1C03}" srcOrd="0" destOrd="0" presId="urn:microsoft.com/office/officeart/2005/8/layout/orgChart1"/>
    <dgm:cxn modelId="{1D25473F-7E51-574F-A60F-87911632F804}" type="presParOf" srcId="{E7B53B1B-9518-8247-9547-B465AD9E1C03}" destId="{CA8D1180-8A46-204B-902B-B9DDE4AB933B}" srcOrd="0" destOrd="0" presId="urn:microsoft.com/office/officeart/2005/8/layout/orgChart1"/>
    <dgm:cxn modelId="{798BF78A-9EF6-DC44-9C7F-FDB9CF51B3DE}" type="presParOf" srcId="{CA8D1180-8A46-204B-902B-B9DDE4AB933B}" destId="{C75DC978-6629-6D48-9C77-0D6CFB876010}" srcOrd="0" destOrd="0" presId="urn:microsoft.com/office/officeart/2005/8/layout/orgChart1"/>
    <dgm:cxn modelId="{6E1C98E1-80BF-B64D-BA06-566D17A9E220}" type="presParOf" srcId="{CA8D1180-8A46-204B-902B-B9DDE4AB933B}" destId="{5D0E7FB6-5990-F24E-83B0-2F6B3BB295DC}" srcOrd="1" destOrd="0" presId="urn:microsoft.com/office/officeart/2005/8/layout/orgChart1"/>
    <dgm:cxn modelId="{1518E253-DB2F-8043-980B-46EBE6F6BF32}" type="presParOf" srcId="{E7B53B1B-9518-8247-9547-B465AD9E1C03}" destId="{8E82DDC0-3A35-6F46-8D25-7DA1A3DBF064}" srcOrd="1" destOrd="0" presId="urn:microsoft.com/office/officeart/2005/8/layout/orgChart1"/>
    <dgm:cxn modelId="{16F47D73-1963-A240-AADB-54A6ADC6C5BD}" type="presParOf" srcId="{8E82DDC0-3A35-6F46-8D25-7DA1A3DBF064}" destId="{9E80DFAD-9605-D04B-8CBF-7CF592B7547F}" srcOrd="0" destOrd="0" presId="urn:microsoft.com/office/officeart/2005/8/layout/orgChart1"/>
    <dgm:cxn modelId="{6D01CBCD-32C3-1E45-8F1A-A7FF5C688289}" type="presParOf" srcId="{8E82DDC0-3A35-6F46-8D25-7DA1A3DBF064}" destId="{F3818A50-C9D1-804C-B88C-25FD6A9DBABE}" srcOrd="1" destOrd="0" presId="urn:microsoft.com/office/officeart/2005/8/layout/orgChart1"/>
    <dgm:cxn modelId="{69C98B39-B8D5-FA46-94FA-353DAEF046A5}" type="presParOf" srcId="{F3818A50-C9D1-804C-B88C-25FD6A9DBABE}" destId="{D2AF5A4C-6686-E648-A6B9-992519741264}" srcOrd="0" destOrd="0" presId="urn:microsoft.com/office/officeart/2005/8/layout/orgChart1"/>
    <dgm:cxn modelId="{0937435A-6228-2C4C-9704-82E87267BBBB}" type="presParOf" srcId="{D2AF5A4C-6686-E648-A6B9-992519741264}" destId="{D7A85C11-2E2B-8847-9565-9BBF78E7DBC8}" srcOrd="0" destOrd="0" presId="urn:microsoft.com/office/officeart/2005/8/layout/orgChart1"/>
    <dgm:cxn modelId="{52CEEB7C-FC89-A244-B911-063A02A85B1E}" type="presParOf" srcId="{D2AF5A4C-6686-E648-A6B9-992519741264}" destId="{6AEFFC01-443A-0E47-BA3C-557CA08C9970}" srcOrd="1" destOrd="0" presId="urn:microsoft.com/office/officeart/2005/8/layout/orgChart1"/>
    <dgm:cxn modelId="{949D2B62-A542-4B45-BA26-9E5E6FA4A194}" type="presParOf" srcId="{F3818A50-C9D1-804C-B88C-25FD6A9DBABE}" destId="{EA4243F8-CE18-2D42-B015-2EB93B50D8A4}" srcOrd="1" destOrd="0" presId="urn:microsoft.com/office/officeart/2005/8/layout/orgChart1"/>
    <dgm:cxn modelId="{04E73F12-893A-7041-8222-6ECF94AA4346}" type="presParOf" srcId="{F3818A50-C9D1-804C-B88C-25FD6A9DBABE}" destId="{AAED75C5-CA5C-7147-8853-341B668A0779}" srcOrd="2" destOrd="0" presId="urn:microsoft.com/office/officeart/2005/8/layout/orgChart1"/>
    <dgm:cxn modelId="{CE44F4F2-A872-5647-9D6B-27171DC48757}" type="presParOf" srcId="{8E82DDC0-3A35-6F46-8D25-7DA1A3DBF064}" destId="{ABC6720A-BF71-BF44-9EFA-6EB3AC965C17}" srcOrd="2" destOrd="0" presId="urn:microsoft.com/office/officeart/2005/8/layout/orgChart1"/>
    <dgm:cxn modelId="{3C6CEBD2-6A3D-CB42-9B40-4312DE11EC8F}" type="presParOf" srcId="{8E82DDC0-3A35-6F46-8D25-7DA1A3DBF064}" destId="{8EBCCBF7-8F72-C342-87BD-83EC227C3368}" srcOrd="3" destOrd="0" presId="urn:microsoft.com/office/officeart/2005/8/layout/orgChart1"/>
    <dgm:cxn modelId="{1A568402-F48F-004C-AF61-BC98895DC174}" type="presParOf" srcId="{8EBCCBF7-8F72-C342-87BD-83EC227C3368}" destId="{D20F0A79-9E8B-6142-A9A9-D8566AB88044}" srcOrd="0" destOrd="0" presId="urn:microsoft.com/office/officeart/2005/8/layout/orgChart1"/>
    <dgm:cxn modelId="{B5B331FC-67E8-5F46-A09E-889F322749E1}" type="presParOf" srcId="{D20F0A79-9E8B-6142-A9A9-D8566AB88044}" destId="{001B7D2C-78E5-2C4A-A007-BE4BEDEB8B52}" srcOrd="0" destOrd="0" presId="urn:microsoft.com/office/officeart/2005/8/layout/orgChart1"/>
    <dgm:cxn modelId="{EA38E3AE-86E6-204C-B912-CB5D3CDCC9F6}" type="presParOf" srcId="{D20F0A79-9E8B-6142-A9A9-D8566AB88044}" destId="{BDB45D66-E30C-8A45-B4CE-9C63E2258E82}" srcOrd="1" destOrd="0" presId="urn:microsoft.com/office/officeart/2005/8/layout/orgChart1"/>
    <dgm:cxn modelId="{28D192EE-DC08-CC40-835C-8B5FE2B414D8}" type="presParOf" srcId="{8EBCCBF7-8F72-C342-87BD-83EC227C3368}" destId="{FE61ECC9-17C0-F742-9E71-7F1FF7994B2A}" srcOrd="1" destOrd="0" presId="urn:microsoft.com/office/officeart/2005/8/layout/orgChart1"/>
    <dgm:cxn modelId="{3F100728-CC4E-9647-92EB-070DF81674E4}" type="presParOf" srcId="{8EBCCBF7-8F72-C342-87BD-83EC227C3368}" destId="{2C2AE2D5-74A6-C942-BA92-E0D8188F4E2A}" srcOrd="2" destOrd="0" presId="urn:microsoft.com/office/officeart/2005/8/layout/orgChart1"/>
    <dgm:cxn modelId="{2EB6F563-9E35-8D41-B17D-B740F260DA2C}" type="presParOf" srcId="{8E82DDC0-3A35-6F46-8D25-7DA1A3DBF064}" destId="{A0FB64DF-D09E-DC4F-B1BF-8418D183A1FF}" srcOrd="4" destOrd="0" presId="urn:microsoft.com/office/officeart/2005/8/layout/orgChart1"/>
    <dgm:cxn modelId="{8C3DC147-6E5D-624D-86C0-C6468332F47B}" type="presParOf" srcId="{8E82DDC0-3A35-6F46-8D25-7DA1A3DBF064}" destId="{0955F114-A22D-9640-B7A8-303460D41877}" srcOrd="5" destOrd="0" presId="urn:microsoft.com/office/officeart/2005/8/layout/orgChart1"/>
    <dgm:cxn modelId="{5201175B-C267-9E44-9CF1-1FFABFF08F70}" type="presParOf" srcId="{0955F114-A22D-9640-B7A8-303460D41877}" destId="{C015CB7E-53FF-E641-8A26-E29FA79F0514}" srcOrd="0" destOrd="0" presId="urn:microsoft.com/office/officeart/2005/8/layout/orgChart1"/>
    <dgm:cxn modelId="{5245C37F-FC95-3145-A158-10865A2B0F4E}" type="presParOf" srcId="{C015CB7E-53FF-E641-8A26-E29FA79F0514}" destId="{7C671F6A-7842-9840-8332-249FE1944077}" srcOrd="0" destOrd="0" presId="urn:microsoft.com/office/officeart/2005/8/layout/orgChart1"/>
    <dgm:cxn modelId="{A1BB3737-B58D-F04D-A9B6-6413CB0504F4}" type="presParOf" srcId="{C015CB7E-53FF-E641-8A26-E29FA79F0514}" destId="{7A7A0152-938A-3D45-96F0-CDBFC1AC30B6}" srcOrd="1" destOrd="0" presId="urn:microsoft.com/office/officeart/2005/8/layout/orgChart1"/>
    <dgm:cxn modelId="{4D2EC519-5766-E249-BE79-2595B9C28956}" type="presParOf" srcId="{0955F114-A22D-9640-B7A8-303460D41877}" destId="{64C833F0-9657-9D40-BBE9-6AE478B47846}" srcOrd="1" destOrd="0" presId="urn:microsoft.com/office/officeart/2005/8/layout/orgChart1"/>
    <dgm:cxn modelId="{C0D55C40-59BA-CC40-B244-CC6C60C646A8}" type="presParOf" srcId="{0955F114-A22D-9640-B7A8-303460D41877}" destId="{70EF6DD8-5C5E-E747-A8E9-4B7E5D720BC6}" srcOrd="2" destOrd="0" presId="urn:microsoft.com/office/officeart/2005/8/layout/orgChart1"/>
    <dgm:cxn modelId="{34D0E756-5E4C-BE40-A9DD-AC124D8B6C8C}" type="presParOf" srcId="{8E82DDC0-3A35-6F46-8D25-7DA1A3DBF064}" destId="{A52C560C-D9BF-E047-9287-C34CF8FA4846}" srcOrd="6" destOrd="0" presId="urn:microsoft.com/office/officeart/2005/8/layout/orgChart1"/>
    <dgm:cxn modelId="{CAB6A1B3-67DD-6C44-8CB1-DAF87B1CAAD7}" type="presParOf" srcId="{8E82DDC0-3A35-6F46-8D25-7DA1A3DBF064}" destId="{2B42BE3F-DAEA-2049-A021-774F8A61860F}" srcOrd="7" destOrd="0" presId="urn:microsoft.com/office/officeart/2005/8/layout/orgChart1"/>
    <dgm:cxn modelId="{45115F6D-6DEB-7B4E-B4E9-34A5C887650E}" type="presParOf" srcId="{2B42BE3F-DAEA-2049-A021-774F8A61860F}" destId="{56BB2AC6-EEE4-234D-9F6B-CB4F89B49D3F}" srcOrd="0" destOrd="0" presId="urn:microsoft.com/office/officeart/2005/8/layout/orgChart1"/>
    <dgm:cxn modelId="{19772B3B-7BA7-6249-A774-9DF6D3FD9412}" type="presParOf" srcId="{56BB2AC6-EEE4-234D-9F6B-CB4F89B49D3F}" destId="{D1444902-E715-604A-B447-BEB6D04D441E}" srcOrd="0" destOrd="0" presId="urn:microsoft.com/office/officeart/2005/8/layout/orgChart1"/>
    <dgm:cxn modelId="{81540BE2-BCA6-C44F-ACFB-84D34488B3B5}" type="presParOf" srcId="{56BB2AC6-EEE4-234D-9F6B-CB4F89B49D3F}" destId="{2E54AA23-6285-8E41-ACBC-0EAF0FCE598E}" srcOrd="1" destOrd="0" presId="urn:microsoft.com/office/officeart/2005/8/layout/orgChart1"/>
    <dgm:cxn modelId="{9EFCC9DB-C6E3-6A41-96BE-56900346AA1A}" type="presParOf" srcId="{2B42BE3F-DAEA-2049-A021-774F8A61860F}" destId="{EEC51BBE-C032-4142-A068-A6FEF4C49C48}" srcOrd="1" destOrd="0" presId="urn:microsoft.com/office/officeart/2005/8/layout/orgChart1"/>
    <dgm:cxn modelId="{2547A95C-405A-014D-B3DF-85701CD98B98}" type="presParOf" srcId="{2B42BE3F-DAEA-2049-A021-774F8A61860F}" destId="{CE042DAC-0916-9841-AF3C-12E6DB1835B9}" srcOrd="2" destOrd="0" presId="urn:microsoft.com/office/officeart/2005/8/layout/orgChart1"/>
    <dgm:cxn modelId="{76E5903E-FD6D-7948-8C85-2D419B46AD82}" type="presParOf" srcId="{E7B53B1B-9518-8247-9547-B465AD9E1C03}" destId="{D1EA1C51-DE96-6646-A5D4-79BD941AE9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86E010-5E54-C643-B022-972FEB62AF0D}" type="doc">
      <dgm:prSet loTypeId="urn:microsoft.com/office/officeart/2005/8/layout/hierarchy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024C58-0033-6642-AFD0-8257536B7663}">
      <dgm:prSet phldrT="[Text]" custT="1"/>
      <dgm:spPr/>
      <dgm:t>
        <a:bodyPr/>
        <a:lstStyle/>
        <a:p>
          <a:r>
            <a:rPr lang="en-US" sz="3200" b="1" dirty="0">
              <a:solidFill>
                <a:srgbClr val="151E8D"/>
              </a:solidFill>
            </a:rPr>
            <a:t>Sub-mucous Myoma</a:t>
          </a:r>
        </a:p>
      </dgm:t>
    </dgm:pt>
    <dgm:pt modelId="{B02587C8-D463-1548-80D4-2350FC2C869F}" type="parTrans" cxnId="{C4A112D9-66F4-B942-84AD-47DE9E13EF41}">
      <dgm:prSet/>
      <dgm:spPr/>
      <dgm:t>
        <a:bodyPr/>
        <a:lstStyle/>
        <a:p>
          <a:endParaRPr lang="en-US"/>
        </a:p>
      </dgm:t>
    </dgm:pt>
    <dgm:pt modelId="{10942511-7E37-804E-A050-2A422F28CC06}" type="sibTrans" cxnId="{C4A112D9-66F4-B942-84AD-47DE9E13EF41}">
      <dgm:prSet/>
      <dgm:spPr/>
      <dgm:t>
        <a:bodyPr/>
        <a:lstStyle/>
        <a:p>
          <a:endParaRPr lang="en-US"/>
        </a:p>
      </dgm:t>
    </dgm:pt>
    <dgm:pt modelId="{D002099E-21F0-6C48-BAFF-8C173404CF40}">
      <dgm:prSet phldrT="[Text]"/>
      <dgm:spPr/>
      <dgm:t>
        <a:bodyPr/>
        <a:lstStyle/>
        <a:p>
          <a:pPr>
            <a:buSzPct val="100000"/>
            <a:buBlip>
              <a:blip xmlns:r="http://schemas.openxmlformats.org/officeDocument/2006/relationships" r:embed="rId1"/>
            </a:buBlip>
          </a:pPr>
          <a:r>
            <a:rPr lang="en-US" b="1" dirty="0"/>
            <a:t>with alteration of the uterine                  cavity should be treated</a:t>
          </a:r>
          <a:endParaRPr lang="en-US" dirty="0"/>
        </a:p>
      </dgm:t>
    </dgm:pt>
    <dgm:pt modelId="{A8738274-0370-AB4A-898D-C807F4D6D472}" type="parTrans" cxnId="{FB825ED0-5BB6-6840-8AF4-0A8F16DAE6AA}">
      <dgm:prSet/>
      <dgm:spPr/>
      <dgm:t>
        <a:bodyPr/>
        <a:lstStyle/>
        <a:p>
          <a:endParaRPr lang="en-US"/>
        </a:p>
      </dgm:t>
    </dgm:pt>
    <dgm:pt modelId="{8E59B8A7-BC0A-5741-A1A6-0866C4B4ABFC}" type="sibTrans" cxnId="{FB825ED0-5BB6-6840-8AF4-0A8F16DAE6AA}">
      <dgm:prSet/>
      <dgm:spPr/>
      <dgm:t>
        <a:bodyPr/>
        <a:lstStyle/>
        <a:p>
          <a:endParaRPr lang="en-US"/>
        </a:p>
      </dgm:t>
    </dgm:pt>
    <dgm:pt modelId="{B6C1F092-59AB-6044-A8B7-097053131230}">
      <dgm:prSet phldrT="[Text]"/>
      <dgm:spPr/>
      <dgm:t>
        <a:bodyPr/>
        <a:lstStyle/>
        <a:p>
          <a:r>
            <a:rPr lang="en-US" b="1" dirty="0"/>
            <a:t>Hysteroscopic myomectomy is effective </a:t>
          </a:r>
          <a:endParaRPr lang="en-US" dirty="0"/>
        </a:p>
      </dgm:t>
    </dgm:pt>
    <dgm:pt modelId="{6CA5C405-6318-2245-9D98-8491DAED900D}" type="parTrans" cxnId="{58639A43-D7F4-4E44-A532-03E174F1FA02}">
      <dgm:prSet/>
      <dgm:spPr/>
      <dgm:t>
        <a:bodyPr/>
        <a:lstStyle/>
        <a:p>
          <a:endParaRPr lang="en-US"/>
        </a:p>
      </dgm:t>
    </dgm:pt>
    <dgm:pt modelId="{B8FD03D2-DEF6-7F4B-B948-24C22A0F4EDB}" type="sibTrans" cxnId="{58639A43-D7F4-4E44-A532-03E174F1FA02}">
      <dgm:prSet/>
      <dgm:spPr/>
      <dgm:t>
        <a:bodyPr/>
        <a:lstStyle/>
        <a:p>
          <a:endParaRPr lang="en-US"/>
        </a:p>
      </dgm:t>
    </dgm:pt>
    <dgm:pt modelId="{97AE0C6C-E9CE-6448-89EF-F51E6771C3CE}">
      <dgm:prSet phldrT="[Text]" custT="1"/>
      <dgm:spPr/>
      <dgm:t>
        <a:bodyPr/>
        <a:lstStyle/>
        <a:p>
          <a:r>
            <a:rPr lang="en-US" sz="3200" b="1" dirty="0">
              <a:solidFill>
                <a:srgbClr val="151E8D"/>
              </a:solidFill>
            </a:rPr>
            <a:t>Intramural Myoma</a:t>
          </a:r>
        </a:p>
      </dgm:t>
    </dgm:pt>
    <dgm:pt modelId="{07471AD7-6514-1C4E-B82C-A798B781D58C}" type="parTrans" cxnId="{4972EB0F-AF17-D741-A935-CAE718854E67}">
      <dgm:prSet/>
      <dgm:spPr/>
      <dgm:t>
        <a:bodyPr/>
        <a:lstStyle/>
        <a:p>
          <a:endParaRPr lang="en-US"/>
        </a:p>
      </dgm:t>
    </dgm:pt>
    <dgm:pt modelId="{F4E9FBC0-CBF6-6F48-B2D5-CC0D0FBE1726}" type="sibTrans" cxnId="{4972EB0F-AF17-D741-A935-CAE718854E67}">
      <dgm:prSet/>
      <dgm:spPr/>
      <dgm:t>
        <a:bodyPr/>
        <a:lstStyle/>
        <a:p>
          <a:endParaRPr lang="en-US"/>
        </a:p>
      </dgm:t>
    </dgm:pt>
    <dgm:pt modelId="{E9C0ED82-4C9C-1C4B-8769-21FCBA028F57}">
      <dgm:prSet phldrT="[Text]"/>
      <dgm:spPr/>
      <dgm:t>
        <a:bodyPr/>
        <a:lstStyle/>
        <a:p>
          <a:r>
            <a:rPr lang="en-US" b="1" dirty="0"/>
            <a:t>controversial due to lack of </a:t>
          </a:r>
          <a:r>
            <a:rPr lang="en-US" b="1" dirty="0" err="1"/>
            <a:t>homgeneous</a:t>
          </a:r>
          <a:r>
            <a:rPr lang="en-US" b="1" dirty="0"/>
            <a:t> opinion</a:t>
          </a:r>
          <a:endParaRPr lang="en-US" dirty="0"/>
        </a:p>
      </dgm:t>
    </dgm:pt>
    <dgm:pt modelId="{E9A17383-6E4F-7040-AC19-E3795D119A86}" type="parTrans" cxnId="{42CB690A-D91A-7749-BC36-F65CF2FCCD30}">
      <dgm:prSet/>
      <dgm:spPr/>
      <dgm:t>
        <a:bodyPr/>
        <a:lstStyle/>
        <a:p>
          <a:endParaRPr lang="en-US"/>
        </a:p>
      </dgm:t>
    </dgm:pt>
    <dgm:pt modelId="{1C831F76-9D74-434F-AF80-79F3D14F0CBC}" type="sibTrans" cxnId="{42CB690A-D91A-7749-BC36-F65CF2FCCD30}">
      <dgm:prSet/>
      <dgm:spPr/>
      <dgm:t>
        <a:bodyPr/>
        <a:lstStyle/>
        <a:p>
          <a:endParaRPr lang="en-US"/>
        </a:p>
      </dgm:t>
    </dgm:pt>
    <dgm:pt modelId="{00C98E8E-6D3C-EA41-BD10-54AE2125E028}">
      <dgm:prSet phldrT="[Text]"/>
      <dgm:spPr/>
      <dgm:t>
        <a:bodyPr/>
        <a:lstStyle/>
        <a:p>
          <a:r>
            <a:rPr lang="en-US" b="1" dirty="0"/>
            <a:t>intramural myoma &gt; 5cm - advice to operate before ART </a:t>
          </a:r>
          <a:endParaRPr lang="en-US" dirty="0"/>
        </a:p>
      </dgm:t>
    </dgm:pt>
    <dgm:pt modelId="{242DC6B5-AA13-5C40-B2BC-2046D54EB7C2}" type="parTrans" cxnId="{5C81115A-B9DE-C84B-825A-E79BCF22D068}">
      <dgm:prSet/>
      <dgm:spPr/>
      <dgm:t>
        <a:bodyPr/>
        <a:lstStyle/>
        <a:p>
          <a:endParaRPr lang="en-US"/>
        </a:p>
      </dgm:t>
    </dgm:pt>
    <dgm:pt modelId="{176448BB-3DC3-1B46-898B-D817DB278064}" type="sibTrans" cxnId="{5C81115A-B9DE-C84B-825A-E79BCF22D068}">
      <dgm:prSet/>
      <dgm:spPr/>
      <dgm:t>
        <a:bodyPr/>
        <a:lstStyle/>
        <a:p>
          <a:endParaRPr lang="en-US"/>
        </a:p>
      </dgm:t>
    </dgm:pt>
    <dgm:pt modelId="{D93287BC-8548-D248-ABF3-F72B37320679}">
      <dgm:prSet phldrT="[Text]"/>
      <dgm:spPr/>
      <dgm:t>
        <a:bodyPr/>
        <a:lstStyle/>
        <a:p>
          <a:r>
            <a:rPr lang="en-US" b="1" dirty="0"/>
            <a:t>Bipolar instrumentation has decreased the complications</a:t>
          </a:r>
          <a:endParaRPr lang="en-US" dirty="0"/>
        </a:p>
      </dgm:t>
    </dgm:pt>
    <dgm:pt modelId="{3ED2ACF2-72C5-8E48-BD57-3EA6E7B95F13}" type="parTrans" cxnId="{7DFE026B-2DE0-7940-8B9E-58455E5ECDE2}">
      <dgm:prSet/>
      <dgm:spPr/>
      <dgm:t>
        <a:bodyPr/>
        <a:lstStyle/>
        <a:p>
          <a:endParaRPr lang="en-US"/>
        </a:p>
      </dgm:t>
    </dgm:pt>
    <dgm:pt modelId="{29BFFACC-9877-9441-A7E0-3F5461AA3DE6}" type="sibTrans" cxnId="{7DFE026B-2DE0-7940-8B9E-58455E5ECDE2}">
      <dgm:prSet/>
      <dgm:spPr/>
      <dgm:t>
        <a:bodyPr/>
        <a:lstStyle/>
        <a:p>
          <a:endParaRPr lang="en-US"/>
        </a:p>
      </dgm:t>
    </dgm:pt>
    <dgm:pt modelId="{D0154DD6-3BB5-3542-ACBB-7D7959FF0D5D}">
      <dgm:prSet phldrT="[Text]"/>
      <dgm:spPr/>
      <dgm:t>
        <a:bodyPr/>
        <a:lstStyle/>
        <a:p>
          <a:r>
            <a:rPr lang="en-US" b="1" dirty="0"/>
            <a:t>intramural &lt; 5 cm  if not affecting the junctional zone do not require removal</a:t>
          </a:r>
          <a:endParaRPr lang="en-US" dirty="0"/>
        </a:p>
      </dgm:t>
    </dgm:pt>
    <dgm:pt modelId="{385B2B32-4C6E-FB4D-A56D-7575AD5FD731}" type="parTrans" cxnId="{0BCCE87B-AFA0-A946-8A99-22B94C5B6613}">
      <dgm:prSet/>
      <dgm:spPr/>
      <dgm:t>
        <a:bodyPr/>
        <a:lstStyle/>
        <a:p>
          <a:endParaRPr lang="en-US"/>
        </a:p>
      </dgm:t>
    </dgm:pt>
    <dgm:pt modelId="{8903FD74-B62C-3644-896B-F0DA7362F7E3}" type="sibTrans" cxnId="{0BCCE87B-AFA0-A946-8A99-22B94C5B6613}">
      <dgm:prSet/>
      <dgm:spPr/>
      <dgm:t>
        <a:bodyPr/>
        <a:lstStyle/>
        <a:p>
          <a:endParaRPr lang="en-US"/>
        </a:p>
      </dgm:t>
    </dgm:pt>
    <dgm:pt modelId="{940D0C87-EC81-3A40-A643-267C0CF10921}" type="pres">
      <dgm:prSet presAssocID="{1386E010-5E54-C643-B022-972FEB62AF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A98373-4BB8-964B-8BC6-43A75184816F}" type="pres">
      <dgm:prSet presAssocID="{F1024C58-0033-6642-AFD0-8257536B7663}" presName="root" presStyleCnt="0"/>
      <dgm:spPr/>
    </dgm:pt>
    <dgm:pt modelId="{A993DFBE-E48F-594C-A5EC-0D24A680E3F0}" type="pres">
      <dgm:prSet presAssocID="{F1024C58-0033-6642-AFD0-8257536B7663}" presName="rootComposite" presStyleCnt="0"/>
      <dgm:spPr/>
    </dgm:pt>
    <dgm:pt modelId="{B83CDFDA-97AE-B84D-B067-E7A7091A86C1}" type="pres">
      <dgm:prSet presAssocID="{F1024C58-0033-6642-AFD0-8257536B7663}" presName="rootText" presStyleLbl="node1" presStyleIdx="0" presStyleCnt="2" custScaleX="128247" custLinFactNeighborX="-55800" custLinFactNeighborY="-256"/>
      <dgm:spPr/>
    </dgm:pt>
    <dgm:pt modelId="{00285F48-8758-2641-989C-4F7E98D6B44E}" type="pres">
      <dgm:prSet presAssocID="{F1024C58-0033-6642-AFD0-8257536B7663}" presName="rootConnector" presStyleLbl="node1" presStyleIdx="0" presStyleCnt="2"/>
      <dgm:spPr/>
    </dgm:pt>
    <dgm:pt modelId="{F0C76203-3B01-414C-B264-B71ADA4CBE05}" type="pres">
      <dgm:prSet presAssocID="{F1024C58-0033-6642-AFD0-8257536B7663}" presName="childShape" presStyleCnt="0"/>
      <dgm:spPr/>
    </dgm:pt>
    <dgm:pt modelId="{2E3E793F-8ED3-1B42-8C19-CDCB51E8F253}" type="pres">
      <dgm:prSet presAssocID="{A8738274-0370-AB4A-898D-C807F4D6D472}" presName="Name13" presStyleLbl="parChTrans1D2" presStyleIdx="0" presStyleCnt="6"/>
      <dgm:spPr/>
    </dgm:pt>
    <dgm:pt modelId="{BD779734-8AEB-5644-8F21-9DD045950F94}" type="pres">
      <dgm:prSet presAssocID="{D002099E-21F0-6C48-BAFF-8C173404CF40}" presName="childText" presStyleLbl="bgAcc1" presStyleIdx="0" presStyleCnt="6" custScaleX="124714" custLinFactNeighborX="-46147" custLinFactNeighborY="-4793">
        <dgm:presLayoutVars>
          <dgm:bulletEnabled val="1"/>
        </dgm:presLayoutVars>
      </dgm:prSet>
      <dgm:spPr/>
    </dgm:pt>
    <dgm:pt modelId="{8FA36CF5-179B-C742-935C-2939A6ED69B6}" type="pres">
      <dgm:prSet presAssocID="{6CA5C405-6318-2245-9D98-8491DAED900D}" presName="Name13" presStyleLbl="parChTrans1D2" presStyleIdx="1" presStyleCnt="6"/>
      <dgm:spPr/>
    </dgm:pt>
    <dgm:pt modelId="{DE5417AD-5F48-1641-8603-062803633777}" type="pres">
      <dgm:prSet presAssocID="{B6C1F092-59AB-6044-A8B7-097053131230}" presName="childText" presStyleLbl="bgAcc1" presStyleIdx="1" presStyleCnt="6" custScaleX="124714" custLinFactNeighborX="-46147" custLinFactNeighborY="-4793">
        <dgm:presLayoutVars>
          <dgm:bulletEnabled val="1"/>
        </dgm:presLayoutVars>
      </dgm:prSet>
      <dgm:spPr/>
    </dgm:pt>
    <dgm:pt modelId="{B3FED61E-A7F7-B143-9E07-2B14016FEE0A}" type="pres">
      <dgm:prSet presAssocID="{3ED2ACF2-72C5-8E48-BD57-3EA6E7B95F13}" presName="Name13" presStyleLbl="parChTrans1D2" presStyleIdx="2" presStyleCnt="6"/>
      <dgm:spPr/>
    </dgm:pt>
    <dgm:pt modelId="{0FD93CB1-CA4F-1744-8538-3D1988DE1383}" type="pres">
      <dgm:prSet presAssocID="{D93287BC-8548-D248-ABF3-F72B37320679}" presName="childText" presStyleLbl="bgAcc1" presStyleIdx="2" presStyleCnt="6" custScaleX="124714" custLinFactNeighborX="-46147" custLinFactNeighborY="-4793">
        <dgm:presLayoutVars>
          <dgm:bulletEnabled val="1"/>
        </dgm:presLayoutVars>
      </dgm:prSet>
      <dgm:spPr/>
    </dgm:pt>
    <dgm:pt modelId="{686BF099-5BD4-7441-A169-EDE8889F9E84}" type="pres">
      <dgm:prSet presAssocID="{97AE0C6C-E9CE-6448-89EF-F51E6771C3CE}" presName="root" presStyleCnt="0"/>
      <dgm:spPr/>
    </dgm:pt>
    <dgm:pt modelId="{AB124E02-00A0-204E-A6C9-98B9F482CBE4}" type="pres">
      <dgm:prSet presAssocID="{97AE0C6C-E9CE-6448-89EF-F51E6771C3CE}" presName="rootComposite" presStyleCnt="0"/>
      <dgm:spPr/>
    </dgm:pt>
    <dgm:pt modelId="{605B091F-D0D5-7A46-8611-07A4AA6BEE65}" type="pres">
      <dgm:prSet presAssocID="{97AE0C6C-E9CE-6448-89EF-F51E6771C3CE}" presName="rootText" presStyleLbl="node1" presStyleIdx="1" presStyleCnt="2" custScaleX="119380" custLinFactNeighborX="-10593" custLinFactNeighborY="-256"/>
      <dgm:spPr/>
    </dgm:pt>
    <dgm:pt modelId="{B7353700-2F8B-0B4A-9F62-296D472A3B6E}" type="pres">
      <dgm:prSet presAssocID="{97AE0C6C-E9CE-6448-89EF-F51E6771C3CE}" presName="rootConnector" presStyleLbl="node1" presStyleIdx="1" presStyleCnt="2"/>
      <dgm:spPr/>
    </dgm:pt>
    <dgm:pt modelId="{3694CED8-C61D-4D47-B852-6DACC58132A1}" type="pres">
      <dgm:prSet presAssocID="{97AE0C6C-E9CE-6448-89EF-F51E6771C3CE}" presName="childShape" presStyleCnt="0"/>
      <dgm:spPr/>
    </dgm:pt>
    <dgm:pt modelId="{E2040AC7-152F-3C49-8087-36510C398E56}" type="pres">
      <dgm:prSet presAssocID="{E9A17383-6E4F-7040-AC19-E3795D119A86}" presName="Name13" presStyleLbl="parChTrans1D2" presStyleIdx="3" presStyleCnt="6"/>
      <dgm:spPr/>
    </dgm:pt>
    <dgm:pt modelId="{36728F52-6943-4446-93DA-121105CEB9AD}" type="pres">
      <dgm:prSet presAssocID="{E9C0ED82-4C9C-1C4B-8769-21FCBA028F57}" presName="childText" presStyleLbl="bgAcc1" presStyleIdx="3" presStyleCnt="6" custScaleX="138760">
        <dgm:presLayoutVars>
          <dgm:bulletEnabled val="1"/>
        </dgm:presLayoutVars>
      </dgm:prSet>
      <dgm:spPr/>
    </dgm:pt>
    <dgm:pt modelId="{086C6B65-C0CC-B948-888F-53766729284E}" type="pres">
      <dgm:prSet presAssocID="{242DC6B5-AA13-5C40-B2BC-2046D54EB7C2}" presName="Name13" presStyleLbl="parChTrans1D2" presStyleIdx="4" presStyleCnt="6"/>
      <dgm:spPr/>
    </dgm:pt>
    <dgm:pt modelId="{5A663456-C491-544B-AA7F-E1C24043E769}" type="pres">
      <dgm:prSet presAssocID="{00C98E8E-6D3C-EA41-BD10-54AE2125E028}" presName="childText" presStyleLbl="bgAcc1" presStyleIdx="4" presStyleCnt="6" custScaleX="138760">
        <dgm:presLayoutVars>
          <dgm:bulletEnabled val="1"/>
        </dgm:presLayoutVars>
      </dgm:prSet>
      <dgm:spPr/>
    </dgm:pt>
    <dgm:pt modelId="{949173D4-D5C1-ED4A-BCC5-19B01DC12DC2}" type="pres">
      <dgm:prSet presAssocID="{385B2B32-4C6E-FB4D-A56D-7575AD5FD731}" presName="Name13" presStyleLbl="parChTrans1D2" presStyleIdx="5" presStyleCnt="6"/>
      <dgm:spPr/>
    </dgm:pt>
    <dgm:pt modelId="{08D609BF-F218-8A4A-98C4-0F83DA052094}" type="pres">
      <dgm:prSet presAssocID="{D0154DD6-3BB5-3542-ACBB-7D7959FF0D5D}" presName="childText" presStyleLbl="bgAcc1" presStyleIdx="5" presStyleCnt="6" custScaleX="138760">
        <dgm:presLayoutVars>
          <dgm:bulletEnabled val="1"/>
        </dgm:presLayoutVars>
      </dgm:prSet>
      <dgm:spPr/>
    </dgm:pt>
  </dgm:ptLst>
  <dgm:cxnLst>
    <dgm:cxn modelId="{BC89BA02-5CDF-4242-8CEA-4783BF416170}" type="presOf" srcId="{385B2B32-4C6E-FB4D-A56D-7575AD5FD731}" destId="{949173D4-D5C1-ED4A-BCC5-19B01DC12DC2}" srcOrd="0" destOrd="0" presId="urn:microsoft.com/office/officeart/2005/8/layout/hierarchy3"/>
    <dgm:cxn modelId="{7B669508-F06B-BA4E-8AE7-71022C465B04}" type="presOf" srcId="{D93287BC-8548-D248-ABF3-F72B37320679}" destId="{0FD93CB1-CA4F-1744-8538-3D1988DE1383}" srcOrd="0" destOrd="0" presId="urn:microsoft.com/office/officeart/2005/8/layout/hierarchy3"/>
    <dgm:cxn modelId="{42CB690A-D91A-7749-BC36-F65CF2FCCD30}" srcId="{97AE0C6C-E9CE-6448-89EF-F51E6771C3CE}" destId="{E9C0ED82-4C9C-1C4B-8769-21FCBA028F57}" srcOrd="0" destOrd="0" parTransId="{E9A17383-6E4F-7040-AC19-E3795D119A86}" sibTransId="{1C831F76-9D74-434F-AF80-79F3D14F0CBC}"/>
    <dgm:cxn modelId="{4972EB0F-AF17-D741-A935-CAE718854E67}" srcId="{1386E010-5E54-C643-B022-972FEB62AF0D}" destId="{97AE0C6C-E9CE-6448-89EF-F51E6771C3CE}" srcOrd="1" destOrd="0" parTransId="{07471AD7-6514-1C4E-B82C-A798B781D58C}" sibTransId="{F4E9FBC0-CBF6-6F48-B2D5-CC0D0FBE1726}"/>
    <dgm:cxn modelId="{8A071926-7797-D84E-B6BC-5362CE22FC7D}" type="presOf" srcId="{242DC6B5-AA13-5C40-B2BC-2046D54EB7C2}" destId="{086C6B65-C0CC-B948-888F-53766729284E}" srcOrd="0" destOrd="0" presId="urn:microsoft.com/office/officeart/2005/8/layout/hierarchy3"/>
    <dgm:cxn modelId="{7857F733-617B-144E-A87D-46EDC487ABC8}" type="presOf" srcId="{97AE0C6C-E9CE-6448-89EF-F51E6771C3CE}" destId="{605B091F-D0D5-7A46-8611-07A4AA6BEE65}" srcOrd="0" destOrd="0" presId="urn:microsoft.com/office/officeart/2005/8/layout/hierarchy3"/>
    <dgm:cxn modelId="{FB50C93D-200D-164B-8963-26780386B80D}" type="presOf" srcId="{97AE0C6C-E9CE-6448-89EF-F51E6771C3CE}" destId="{B7353700-2F8B-0B4A-9F62-296D472A3B6E}" srcOrd="1" destOrd="0" presId="urn:microsoft.com/office/officeart/2005/8/layout/hierarchy3"/>
    <dgm:cxn modelId="{58639A43-D7F4-4E44-A532-03E174F1FA02}" srcId="{F1024C58-0033-6642-AFD0-8257536B7663}" destId="{B6C1F092-59AB-6044-A8B7-097053131230}" srcOrd="1" destOrd="0" parTransId="{6CA5C405-6318-2245-9D98-8491DAED900D}" sibTransId="{B8FD03D2-DEF6-7F4B-B948-24C22A0F4EDB}"/>
    <dgm:cxn modelId="{DB3CC256-D152-CE4E-AB94-8BF659B3CBA8}" type="presOf" srcId="{D002099E-21F0-6C48-BAFF-8C173404CF40}" destId="{BD779734-8AEB-5644-8F21-9DD045950F94}" srcOrd="0" destOrd="0" presId="urn:microsoft.com/office/officeart/2005/8/layout/hierarchy3"/>
    <dgm:cxn modelId="{E08B1358-9DF7-0243-B8CF-EFC7119BB5E5}" type="presOf" srcId="{A8738274-0370-AB4A-898D-C807F4D6D472}" destId="{2E3E793F-8ED3-1B42-8C19-CDCB51E8F253}" srcOrd="0" destOrd="0" presId="urn:microsoft.com/office/officeart/2005/8/layout/hierarchy3"/>
    <dgm:cxn modelId="{5C81115A-B9DE-C84B-825A-E79BCF22D068}" srcId="{97AE0C6C-E9CE-6448-89EF-F51E6771C3CE}" destId="{00C98E8E-6D3C-EA41-BD10-54AE2125E028}" srcOrd="1" destOrd="0" parTransId="{242DC6B5-AA13-5C40-B2BC-2046D54EB7C2}" sibTransId="{176448BB-3DC3-1B46-898B-D817DB278064}"/>
    <dgm:cxn modelId="{A76CD362-BF44-7C48-AE00-D19708764D81}" type="presOf" srcId="{1386E010-5E54-C643-B022-972FEB62AF0D}" destId="{940D0C87-EC81-3A40-A643-267C0CF10921}" srcOrd="0" destOrd="0" presId="urn:microsoft.com/office/officeart/2005/8/layout/hierarchy3"/>
    <dgm:cxn modelId="{B2614F64-195F-0147-B5D0-A940BC92283A}" type="presOf" srcId="{E9C0ED82-4C9C-1C4B-8769-21FCBA028F57}" destId="{36728F52-6943-4446-93DA-121105CEB9AD}" srcOrd="0" destOrd="0" presId="urn:microsoft.com/office/officeart/2005/8/layout/hierarchy3"/>
    <dgm:cxn modelId="{7DFE026B-2DE0-7940-8B9E-58455E5ECDE2}" srcId="{F1024C58-0033-6642-AFD0-8257536B7663}" destId="{D93287BC-8548-D248-ABF3-F72B37320679}" srcOrd="2" destOrd="0" parTransId="{3ED2ACF2-72C5-8E48-BD57-3EA6E7B95F13}" sibTransId="{29BFFACC-9877-9441-A7E0-3F5461AA3DE6}"/>
    <dgm:cxn modelId="{CC267574-6CF9-FA48-957D-7E66DE66D376}" type="presOf" srcId="{D0154DD6-3BB5-3542-ACBB-7D7959FF0D5D}" destId="{08D609BF-F218-8A4A-98C4-0F83DA052094}" srcOrd="0" destOrd="0" presId="urn:microsoft.com/office/officeart/2005/8/layout/hierarchy3"/>
    <dgm:cxn modelId="{0BCCE87B-AFA0-A946-8A99-22B94C5B6613}" srcId="{97AE0C6C-E9CE-6448-89EF-F51E6771C3CE}" destId="{D0154DD6-3BB5-3542-ACBB-7D7959FF0D5D}" srcOrd="2" destOrd="0" parTransId="{385B2B32-4C6E-FB4D-A56D-7575AD5FD731}" sibTransId="{8903FD74-B62C-3644-896B-F0DA7362F7E3}"/>
    <dgm:cxn modelId="{F1E057A3-E435-154C-886C-1029127A61D5}" type="presOf" srcId="{B6C1F092-59AB-6044-A8B7-097053131230}" destId="{DE5417AD-5F48-1641-8603-062803633777}" srcOrd="0" destOrd="0" presId="urn:microsoft.com/office/officeart/2005/8/layout/hierarchy3"/>
    <dgm:cxn modelId="{624DECB5-89D1-B446-87D0-5005A04F1DA4}" type="presOf" srcId="{F1024C58-0033-6642-AFD0-8257536B7663}" destId="{00285F48-8758-2641-989C-4F7E98D6B44E}" srcOrd="1" destOrd="0" presId="urn:microsoft.com/office/officeart/2005/8/layout/hierarchy3"/>
    <dgm:cxn modelId="{C0E1ADC6-3E8A-A349-926E-5C4D27C6495E}" type="presOf" srcId="{6CA5C405-6318-2245-9D98-8491DAED900D}" destId="{8FA36CF5-179B-C742-935C-2939A6ED69B6}" srcOrd="0" destOrd="0" presId="urn:microsoft.com/office/officeart/2005/8/layout/hierarchy3"/>
    <dgm:cxn modelId="{8F81EBC6-489E-7644-984F-D5905DCA6E22}" type="presOf" srcId="{E9A17383-6E4F-7040-AC19-E3795D119A86}" destId="{E2040AC7-152F-3C49-8087-36510C398E56}" srcOrd="0" destOrd="0" presId="urn:microsoft.com/office/officeart/2005/8/layout/hierarchy3"/>
    <dgm:cxn modelId="{FB825ED0-5BB6-6840-8AF4-0A8F16DAE6AA}" srcId="{F1024C58-0033-6642-AFD0-8257536B7663}" destId="{D002099E-21F0-6C48-BAFF-8C173404CF40}" srcOrd="0" destOrd="0" parTransId="{A8738274-0370-AB4A-898D-C807F4D6D472}" sibTransId="{8E59B8A7-BC0A-5741-A1A6-0866C4B4ABFC}"/>
    <dgm:cxn modelId="{12D915D3-692E-0D49-BDF1-DC2892C09BDA}" type="presOf" srcId="{3ED2ACF2-72C5-8E48-BD57-3EA6E7B95F13}" destId="{B3FED61E-A7F7-B143-9E07-2B14016FEE0A}" srcOrd="0" destOrd="0" presId="urn:microsoft.com/office/officeart/2005/8/layout/hierarchy3"/>
    <dgm:cxn modelId="{C4A112D9-66F4-B942-84AD-47DE9E13EF41}" srcId="{1386E010-5E54-C643-B022-972FEB62AF0D}" destId="{F1024C58-0033-6642-AFD0-8257536B7663}" srcOrd="0" destOrd="0" parTransId="{B02587C8-D463-1548-80D4-2350FC2C869F}" sibTransId="{10942511-7E37-804E-A050-2A422F28CC06}"/>
    <dgm:cxn modelId="{22D1EADC-BF02-5949-9C0F-92E9EF3CAAF8}" type="presOf" srcId="{00C98E8E-6D3C-EA41-BD10-54AE2125E028}" destId="{5A663456-C491-544B-AA7F-E1C24043E769}" srcOrd="0" destOrd="0" presId="urn:microsoft.com/office/officeart/2005/8/layout/hierarchy3"/>
    <dgm:cxn modelId="{149BD8E3-B811-EF4E-A770-5CD4820D3A9F}" type="presOf" srcId="{F1024C58-0033-6642-AFD0-8257536B7663}" destId="{B83CDFDA-97AE-B84D-B067-E7A7091A86C1}" srcOrd="0" destOrd="0" presId="urn:microsoft.com/office/officeart/2005/8/layout/hierarchy3"/>
    <dgm:cxn modelId="{0263194A-1A0D-A94C-968B-AEB727E346B4}" type="presParOf" srcId="{940D0C87-EC81-3A40-A643-267C0CF10921}" destId="{8BA98373-4BB8-964B-8BC6-43A75184816F}" srcOrd="0" destOrd="0" presId="urn:microsoft.com/office/officeart/2005/8/layout/hierarchy3"/>
    <dgm:cxn modelId="{294F069C-0380-6D48-A669-AC1F62AA9502}" type="presParOf" srcId="{8BA98373-4BB8-964B-8BC6-43A75184816F}" destId="{A993DFBE-E48F-594C-A5EC-0D24A680E3F0}" srcOrd="0" destOrd="0" presId="urn:microsoft.com/office/officeart/2005/8/layout/hierarchy3"/>
    <dgm:cxn modelId="{B6E42921-F84C-124A-90EF-D4C32BA9FA19}" type="presParOf" srcId="{A993DFBE-E48F-594C-A5EC-0D24A680E3F0}" destId="{B83CDFDA-97AE-B84D-B067-E7A7091A86C1}" srcOrd="0" destOrd="0" presId="urn:microsoft.com/office/officeart/2005/8/layout/hierarchy3"/>
    <dgm:cxn modelId="{99ED5366-163C-9544-9191-84CC0AA5D79D}" type="presParOf" srcId="{A993DFBE-E48F-594C-A5EC-0D24A680E3F0}" destId="{00285F48-8758-2641-989C-4F7E98D6B44E}" srcOrd="1" destOrd="0" presId="urn:microsoft.com/office/officeart/2005/8/layout/hierarchy3"/>
    <dgm:cxn modelId="{397C136A-8D0C-E349-8D39-6B52AEF1B18A}" type="presParOf" srcId="{8BA98373-4BB8-964B-8BC6-43A75184816F}" destId="{F0C76203-3B01-414C-B264-B71ADA4CBE05}" srcOrd="1" destOrd="0" presId="urn:microsoft.com/office/officeart/2005/8/layout/hierarchy3"/>
    <dgm:cxn modelId="{0338C061-0748-D846-84B1-DA20E931C7E0}" type="presParOf" srcId="{F0C76203-3B01-414C-B264-B71ADA4CBE05}" destId="{2E3E793F-8ED3-1B42-8C19-CDCB51E8F253}" srcOrd="0" destOrd="0" presId="urn:microsoft.com/office/officeart/2005/8/layout/hierarchy3"/>
    <dgm:cxn modelId="{BDAC6BC0-E0B2-B34B-A05E-8B2FD1568451}" type="presParOf" srcId="{F0C76203-3B01-414C-B264-B71ADA4CBE05}" destId="{BD779734-8AEB-5644-8F21-9DD045950F94}" srcOrd="1" destOrd="0" presId="urn:microsoft.com/office/officeart/2005/8/layout/hierarchy3"/>
    <dgm:cxn modelId="{506B0A79-56EB-B749-9926-8E26E8C14D4B}" type="presParOf" srcId="{F0C76203-3B01-414C-B264-B71ADA4CBE05}" destId="{8FA36CF5-179B-C742-935C-2939A6ED69B6}" srcOrd="2" destOrd="0" presId="urn:microsoft.com/office/officeart/2005/8/layout/hierarchy3"/>
    <dgm:cxn modelId="{9A0216B4-02E7-6842-9FF8-7F1A505C8BDE}" type="presParOf" srcId="{F0C76203-3B01-414C-B264-B71ADA4CBE05}" destId="{DE5417AD-5F48-1641-8603-062803633777}" srcOrd="3" destOrd="0" presId="urn:microsoft.com/office/officeart/2005/8/layout/hierarchy3"/>
    <dgm:cxn modelId="{31C43B21-EB13-2348-88F9-5DF3260B6894}" type="presParOf" srcId="{F0C76203-3B01-414C-B264-B71ADA4CBE05}" destId="{B3FED61E-A7F7-B143-9E07-2B14016FEE0A}" srcOrd="4" destOrd="0" presId="urn:microsoft.com/office/officeart/2005/8/layout/hierarchy3"/>
    <dgm:cxn modelId="{D6A0E9D9-0B5C-7246-ABAE-9E9DCAE6BB28}" type="presParOf" srcId="{F0C76203-3B01-414C-B264-B71ADA4CBE05}" destId="{0FD93CB1-CA4F-1744-8538-3D1988DE1383}" srcOrd="5" destOrd="0" presId="urn:microsoft.com/office/officeart/2005/8/layout/hierarchy3"/>
    <dgm:cxn modelId="{73B13E45-CD08-114C-AC69-77E4CA0A16B0}" type="presParOf" srcId="{940D0C87-EC81-3A40-A643-267C0CF10921}" destId="{686BF099-5BD4-7441-A169-EDE8889F9E84}" srcOrd="1" destOrd="0" presId="urn:microsoft.com/office/officeart/2005/8/layout/hierarchy3"/>
    <dgm:cxn modelId="{8F2BF3AA-5AE3-0A41-8151-6C0F75557C69}" type="presParOf" srcId="{686BF099-5BD4-7441-A169-EDE8889F9E84}" destId="{AB124E02-00A0-204E-A6C9-98B9F482CBE4}" srcOrd="0" destOrd="0" presId="urn:microsoft.com/office/officeart/2005/8/layout/hierarchy3"/>
    <dgm:cxn modelId="{972B8488-1A27-DD4B-A608-749D386BC9E5}" type="presParOf" srcId="{AB124E02-00A0-204E-A6C9-98B9F482CBE4}" destId="{605B091F-D0D5-7A46-8611-07A4AA6BEE65}" srcOrd="0" destOrd="0" presId="urn:microsoft.com/office/officeart/2005/8/layout/hierarchy3"/>
    <dgm:cxn modelId="{D8721066-A853-9A49-A62B-BA4F533BDA93}" type="presParOf" srcId="{AB124E02-00A0-204E-A6C9-98B9F482CBE4}" destId="{B7353700-2F8B-0B4A-9F62-296D472A3B6E}" srcOrd="1" destOrd="0" presId="urn:microsoft.com/office/officeart/2005/8/layout/hierarchy3"/>
    <dgm:cxn modelId="{E8774BDC-5ED9-4C4E-9A7F-15B7BBA7C45E}" type="presParOf" srcId="{686BF099-5BD4-7441-A169-EDE8889F9E84}" destId="{3694CED8-C61D-4D47-B852-6DACC58132A1}" srcOrd="1" destOrd="0" presId="urn:microsoft.com/office/officeart/2005/8/layout/hierarchy3"/>
    <dgm:cxn modelId="{29BF570D-AC3D-2B47-A382-C469AE738D75}" type="presParOf" srcId="{3694CED8-C61D-4D47-B852-6DACC58132A1}" destId="{E2040AC7-152F-3C49-8087-36510C398E56}" srcOrd="0" destOrd="0" presId="urn:microsoft.com/office/officeart/2005/8/layout/hierarchy3"/>
    <dgm:cxn modelId="{DF812564-7FE9-364F-97E4-EC496832CE00}" type="presParOf" srcId="{3694CED8-C61D-4D47-B852-6DACC58132A1}" destId="{36728F52-6943-4446-93DA-121105CEB9AD}" srcOrd="1" destOrd="0" presId="urn:microsoft.com/office/officeart/2005/8/layout/hierarchy3"/>
    <dgm:cxn modelId="{C9D80B45-7586-C745-B2E3-9947126A1F68}" type="presParOf" srcId="{3694CED8-C61D-4D47-B852-6DACC58132A1}" destId="{086C6B65-C0CC-B948-888F-53766729284E}" srcOrd="2" destOrd="0" presId="urn:microsoft.com/office/officeart/2005/8/layout/hierarchy3"/>
    <dgm:cxn modelId="{EA83E574-1847-A24E-ABF3-26013865096F}" type="presParOf" srcId="{3694CED8-C61D-4D47-B852-6DACC58132A1}" destId="{5A663456-C491-544B-AA7F-E1C24043E769}" srcOrd="3" destOrd="0" presId="urn:microsoft.com/office/officeart/2005/8/layout/hierarchy3"/>
    <dgm:cxn modelId="{0FF0F403-E39E-854A-A4F4-B3D30AA0AA87}" type="presParOf" srcId="{3694CED8-C61D-4D47-B852-6DACC58132A1}" destId="{949173D4-D5C1-ED4A-BCC5-19B01DC12DC2}" srcOrd="4" destOrd="0" presId="urn:microsoft.com/office/officeart/2005/8/layout/hierarchy3"/>
    <dgm:cxn modelId="{BB3A3E8B-3174-AC43-B450-58105BED7277}" type="presParOf" srcId="{3694CED8-C61D-4D47-B852-6DACC58132A1}" destId="{08D609BF-F218-8A4A-98C4-0F83DA05209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42396F-1762-4C8F-99CB-5CB391EC7093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627F46-8121-4DF3-A006-F7177563257F}">
      <dgm:prSet phldrT="[Text]" custT="1"/>
      <dgm:spPr/>
      <dgm:t>
        <a:bodyPr/>
        <a:lstStyle/>
        <a:p>
          <a:r>
            <a: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Straight Forward</a:t>
          </a:r>
        </a:p>
      </dgm:t>
    </dgm:pt>
    <dgm:pt modelId="{AA250D03-B11C-41D9-9ADB-72904CDD5067}" type="parTrans" cxnId="{41C36E96-16D3-4078-BA2C-EF5D69EAF155}">
      <dgm:prSet/>
      <dgm:spPr/>
      <dgm:t>
        <a:bodyPr/>
        <a:lstStyle/>
        <a:p>
          <a:endParaRPr lang="en-US"/>
        </a:p>
      </dgm:t>
    </dgm:pt>
    <dgm:pt modelId="{787E8567-DCA8-448A-B157-32FFBB27BCC9}" type="sibTrans" cxnId="{41C36E96-16D3-4078-BA2C-EF5D69EAF155}">
      <dgm:prSet/>
      <dgm:spPr/>
      <dgm:t>
        <a:bodyPr/>
        <a:lstStyle/>
        <a:p>
          <a:endParaRPr lang="en-US"/>
        </a:p>
      </dgm:t>
    </dgm:pt>
    <dgm:pt modelId="{BBF25294-7522-4028-B401-2CBD72FBE732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Decision an easy task</a:t>
          </a:r>
        </a:p>
      </dgm:t>
    </dgm:pt>
    <dgm:pt modelId="{E4D33704-F6B1-4108-A015-0B38E9A71D5E}" type="parTrans" cxnId="{8A4E872E-83C4-4EB2-B431-F1BA549A0AB1}">
      <dgm:prSet/>
      <dgm:spPr/>
      <dgm:t>
        <a:bodyPr/>
        <a:lstStyle/>
        <a:p>
          <a:endParaRPr lang="en-US"/>
        </a:p>
      </dgm:t>
    </dgm:pt>
    <dgm:pt modelId="{6CAE25CC-24DC-4FAF-8E5E-AF6B1F757606}" type="sibTrans" cxnId="{8A4E872E-83C4-4EB2-B431-F1BA549A0AB1}">
      <dgm:prSet/>
      <dgm:spPr/>
      <dgm:t>
        <a:bodyPr/>
        <a:lstStyle/>
        <a:p>
          <a:endParaRPr lang="en-US"/>
        </a:p>
      </dgm:t>
    </dgm:pt>
    <dgm:pt modelId="{0B9E098C-5059-4B2D-ABD3-8FB506EA4DD6}">
      <dgm:prSet phldrT="[Text]" custT="1"/>
      <dgm:spPr/>
      <dgm:t>
        <a:bodyPr/>
        <a:lstStyle/>
        <a:p>
          <a:r>
            <a: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‘</a:t>
          </a:r>
          <a:r>
            <a: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Grey’ zone</a:t>
          </a:r>
        </a:p>
      </dgm:t>
    </dgm:pt>
    <dgm:pt modelId="{BD2E449D-DE65-43D7-BADD-DB5C83125797}" type="parTrans" cxnId="{DDB7592D-F9DC-4C1D-99E0-A8FE71C67DF8}">
      <dgm:prSet/>
      <dgm:spPr/>
      <dgm:t>
        <a:bodyPr/>
        <a:lstStyle/>
        <a:p>
          <a:endParaRPr lang="en-US"/>
        </a:p>
      </dgm:t>
    </dgm:pt>
    <dgm:pt modelId="{7654C386-DB35-418E-B0AA-106A5CA5B080}" type="sibTrans" cxnId="{DDB7592D-F9DC-4C1D-99E0-A8FE71C67DF8}">
      <dgm:prSet/>
      <dgm:spPr/>
      <dgm:t>
        <a:bodyPr/>
        <a:lstStyle/>
        <a:p>
          <a:endParaRPr lang="en-US"/>
        </a:p>
      </dgm:t>
    </dgm:pt>
    <dgm:pt modelId="{567EA70B-BD36-43C9-BF0C-EF2D06084A8D}">
      <dgm:prSet phldrT="[Text]" custT="1"/>
      <dgm:spPr/>
      <dgm:t>
        <a:bodyPr/>
        <a:lstStyle/>
        <a:p>
          <a:r>
            <a:rPr lang="en-US" sz="20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rPr>
            <a:t>Adopt a personalized attitude clearly exposing the pros and cons of </a:t>
          </a:r>
          <a:r>
            <a:rPr lang="en-US" sz="2000" b="1" dirty="0" err="1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rPr>
            <a:t>myomectomy</a:t>
          </a:r>
          <a:endParaRPr lang="en-US" sz="2000" b="1" dirty="0">
            <a:solidFill>
              <a:srgbClr val="00009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45788A-06F1-4ABD-BF83-7188143B4667}" type="parTrans" cxnId="{B848AB5A-3B93-4DE0-BE78-491966B02969}">
      <dgm:prSet/>
      <dgm:spPr/>
      <dgm:t>
        <a:bodyPr/>
        <a:lstStyle/>
        <a:p>
          <a:endParaRPr lang="en-US"/>
        </a:p>
      </dgm:t>
    </dgm:pt>
    <dgm:pt modelId="{6332794D-92FC-4A2D-807F-86BE99E9333F}" type="sibTrans" cxnId="{B848AB5A-3B93-4DE0-BE78-491966B02969}">
      <dgm:prSet/>
      <dgm:spPr/>
      <dgm:t>
        <a:bodyPr/>
        <a:lstStyle/>
        <a:p>
          <a:endParaRPr lang="en-US"/>
        </a:p>
      </dgm:t>
    </dgm:pt>
    <dgm:pt modelId="{FC1DFB08-D89A-4B40-8741-E51271FE5109}">
      <dgm:prSet phldrT="[Text]" custT="1"/>
      <dgm:spPr/>
      <dgm:t>
        <a:bodyPr/>
        <a:lstStyle/>
        <a:p>
          <a:r>
            <a:rPr lang="en-US" sz="2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rPr>
            <a:t>Explain risks associated to fibroids during pregnancy on one hand and those associated with surgery on the other hand </a:t>
          </a:r>
        </a:p>
      </dgm:t>
    </dgm:pt>
    <dgm:pt modelId="{23DD3831-9825-45C4-94A6-D6EBF2F174B5}" type="parTrans" cxnId="{4546F735-0BBC-4400-B73B-B677BBEB405D}">
      <dgm:prSet/>
      <dgm:spPr/>
      <dgm:t>
        <a:bodyPr/>
        <a:lstStyle/>
        <a:p>
          <a:endParaRPr lang="en-US"/>
        </a:p>
      </dgm:t>
    </dgm:pt>
    <dgm:pt modelId="{D813DE4B-4F01-400C-B07E-7234E261FE55}" type="sibTrans" cxnId="{4546F735-0BBC-4400-B73B-B677BBEB405D}">
      <dgm:prSet/>
      <dgm:spPr/>
      <dgm:t>
        <a:bodyPr/>
        <a:lstStyle/>
        <a:p>
          <a:endParaRPr lang="en-US"/>
        </a:p>
      </dgm:t>
    </dgm:pt>
    <dgm:pt modelId="{355AF3F6-FF92-4539-986D-C089BE91BB1C}">
      <dgm:prSet phldrT="[Text]" custT="1"/>
      <dgm:spPr/>
      <dgm:t>
        <a:bodyPr/>
        <a:lstStyle/>
        <a:p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94C7A8-9D58-425F-9911-454E4F2BCC8B}" type="parTrans" cxnId="{CE8AB81C-9CBD-44F4-8CBE-3D4925B8AD70}">
      <dgm:prSet/>
      <dgm:spPr/>
      <dgm:t>
        <a:bodyPr/>
        <a:lstStyle/>
        <a:p>
          <a:endParaRPr lang="en-US"/>
        </a:p>
      </dgm:t>
    </dgm:pt>
    <dgm:pt modelId="{FD117D9E-2DE9-4D3C-AAD1-C212780CCB36}" type="sibTrans" cxnId="{CE8AB81C-9CBD-44F4-8CBE-3D4925B8AD70}">
      <dgm:prSet/>
      <dgm:spPr/>
      <dgm:t>
        <a:bodyPr/>
        <a:lstStyle/>
        <a:p>
          <a:endParaRPr lang="en-US"/>
        </a:p>
      </dgm:t>
    </dgm:pt>
    <dgm:pt modelId="{EC216B91-ED31-4503-8C61-95D99CC3D459}" type="pres">
      <dgm:prSet presAssocID="{3542396F-1762-4C8F-99CB-5CB391EC7093}" presName="Name0" presStyleCnt="0">
        <dgm:presLayoutVars>
          <dgm:dir/>
          <dgm:animLvl val="lvl"/>
          <dgm:resizeHandles/>
        </dgm:presLayoutVars>
      </dgm:prSet>
      <dgm:spPr/>
    </dgm:pt>
    <dgm:pt modelId="{B6D73756-5EBA-41C7-B800-8B4C2658FCD9}" type="pres">
      <dgm:prSet presAssocID="{91627F46-8121-4DF3-A006-F7177563257F}" presName="linNode" presStyleCnt="0"/>
      <dgm:spPr/>
    </dgm:pt>
    <dgm:pt modelId="{CF2492C4-AE9C-4864-9B5B-A61E804721FA}" type="pres">
      <dgm:prSet presAssocID="{91627F46-8121-4DF3-A006-F7177563257F}" presName="parentShp" presStyleLbl="node1" presStyleIdx="0" presStyleCnt="2" custScaleX="83036" custLinFactNeighborX="-4167">
        <dgm:presLayoutVars>
          <dgm:bulletEnabled val="1"/>
        </dgm:presLayoutVars>
      </dgm:prSet>
      <dgm:spPr/>
    </dgm:pt>
    <dgm:pt modelId="{1EABAB2F-C9C1-4B28-B889-243CDACF8B09}" type="pres">
      <dgm:prSet presAssocID="{91627F46-8121-4DF3-A006-F7177563257F}" presName="childShp" presStyleLbl="bgAccFollowNode1" presStyleIdx="0" presStyleCnt="2" custScaleY="100624">
        <dgm:presLayoutVars>
          <dgm:bulletEnabled val="1"/>
        </dgm:presLayoutVars>
      </dgm:prSet>
      <dgm:spPr/>
    </dgm:pt>
    <dgm:pt modelId="{BF1F7EDE-B5B8-4056-97F6-2B800E4BC166}" type="pres">
      <dgm:prSet presAssocID="{787E8567-DCA8-448A-B157-32FFBB27BCC9}" presName="spacing" presStyleCnt="0"/>
      <dgm:spPr/>
    </dgm:pt>
    <dgm:pt modelId="{F4EBBF42-69DE-4B9D-AD78-35D1013DA4D6}" type="pres">
      <dgm:prSet presAssocID="{0B9E098C-5059-4B2D-ABD3-8FB506EA4DD6}" presName="linNode" presStyleCnt="0"/>
      <dgm:spPr/>
    </dgm:pt>
    <dgm:pt modelId="{8E0EEE68-15AD-4B01-BC36-1BA2E5554002}" type="pres">
      <dgm:prSet presAssocID="{0B9E098C-5059-4B2D-ABD3-8FB506EA4DD6}" presName="parentShp" presStyleLbl="node1" presStyleIdx="1" presStyleCnt="2">
        <dgm:presLayoutVars>
          <dgm:bulletEnabled val="1"/>
        </dgm:presLayoutVars>
      </dgm:prSet>
      <dgm:spPr/>
    </dgm:pt>
    <dgm:pt modelId="{719BEF34-94B6-46FA-81DE-E483D6F84DB9}" type="pres">
      <dgm:prSet presAssocID="{0B9E098C-5059-4B2D-ABD3-8FB506EA4DD6}" presName="childShp" presStyleLbl="bgAccFollowNode1" presStyleIdx="1" presStyleCnt="2" custScaleX="123996" custScaleY="160441">
        <dgm:presLayoutVars>
          <dgm:bulletEnabled val="1"/>
        </dgm:presLayoutVars>
      </dgm:prSet>
      <dgm:spPr/>
    </dgm:pt>
  </dgm:ptLst>
  <dgm:cxnLst>
    <dgm:cxn modelId="{CE8AB81C-9CBD-44F4-8CBE-3D4925B8AD70}" srcId="{91627F46-8121-4DF3-A006-F7177563257F}" destId="{355AF3F6-FF92-4539-986D-C089BE91BB1C}" srcOrd="0" destOrd="0" parTransId="{F694C7A8-9D58-425F-9911-454E4F2BCC8B}" sibTransId="{FD117D9E-2DE9-4D3C-AAD1-C212780CCB36}"/>
    <dgm:cxn modelId="{DDB7592D-F9DC-4C1D-99E0-A8FE71C67DF8}" srcId="{3542396F-1762-4C8F-99CB-5CB391EC7093}" destId="{0B9E098C-5059-4B2D-ABD3-8FB506EA4DD6}" srcOrd="1" destOrd="0" parTransId="{BD2E449D-DE65-43D7-BADD-DB5C83125797}" sibTransId="{7654C386-DB35-418E-B0AA-106A5CA5B080}"/>
    <dgm:cxn modelId="{8A4E872E-83C4-4EB2-B431-F1BA549A0AB1}" srcId="{91627F46-8121-4DF3-A006-F7177563257F}" destId="{BBF25294-7522-4028-B401-2CBD72FBE732}" srcOrd="1" destOrd="0" parTransId="{E4D33704-F6B1-4108-A015-0B38E9A71D5E}" sibTransId="{6CAE25CC-24DC-4FAF-8E5E-AF6B1F757606}"/>
    <dgm:cxn modelId="{4546F735-0BBC-4400-B73B-B677BBEB405D}" srcId="{0B9E098C-5059-4B2D-ABD3-8FB506EA4DD6}" destId="{FC1DFB08-D89A-4B40-8741-E51271FE5109}" srcOrd="1" destOrd="0" parTransId="{23DD3831-9825-45C4-94A6-D6EBF2F174B5}" sibTransId="{D813DE4B-4F01-400C-B07E-7234E261FE55}"/>
    <dgm:cxn modelId="{B848AB5A-3B93-4DE0-BE78-491966B02969}" srcId="{0B9E098C-5059-4B2D-ABD3-8FB506EA4DD6}" destId="{567EA70B-BD36-43C9-BF0C-EF2D06084A8D}" srcOrd="0" destOrd="0" parTransId="{5F45788A-06F1-4ABD-BF83-7188143B4667}" sibTransId="{6332794D-92FC-4A2D-807F-86BE99E9333F}"/>
    <dgm:cxn modelId="{CE15BE5B-7B9E-EE4C-A13A-1C7BD8164DC8}" type="presOf" srcId="{BBF25294-7522-4028-B401-2CBD72FBE732}" destId="{1EABAB2F-C9C1-4B28-B889-243CDACF8B09}" srcOrd="0" destOrd="1" presId="urn:microsoft.com/office/officeart/2005/8/layout/vList6"/>
    <dgm:cxn modelId="{65A8906E-0A25-2143-9C21-BBD506F0472A}" type="presOf" srcId="{3542396F-1762-4C8F-99CB-5CB391EC7093}" destId="{EC216B91-ED31-4503-8C61-95D99CC3D459}" srcOrd="0" destOrd="0" presId="urn:microsoft.com/office/officeart/2005/8/layout/vList6"/>
    <dgm:cxn modelId="{41C36E96-16D3-4078-BA2C-EF5D69EAF155}" srcId="{3542396F-1762-4C8F-99CB-5CB391EC7093}" destId="{91627F46-8121-4DF3-A006-F7177563257F}" srcOrd="0" destOrd="0" parTransId="{AA250D03-B11C-41D9-9ADB-72904CDD5067}" sibTransId="{787E8567-DCA8-448A-B157-32FFBB27BCC9}"/>
    <dgm:cxn modelId="{7FF82EA1-3A92-5246-BF60-00540CD41E37}" type="presOf" srcId="{567EA70B-BD36-43C9-BF0C-EF2D06084A8D}" destId="{719BEF34-94B6-46FA-81DE-E483D6F84DB9}" srcOrd="0" destOrd="0" presId="urn:microsoft.com/office/officeart/2005/8/layout/vList6"/>
    <dgm:cxn modelId="{7574DAA6-A7DA-3445-898B-A019F1152410}" type="presOf" srcId="{0B9E098C-5059-4B2D-ABD3-8FB506EA4DD6}" destId="{8E0EEE68-15AD-4B01-BC36-1BA2E5554002}" srcOrd="0" destOrd="0" presId="urn:microsoft.com/office/officeart/2005/8/layout/vList6"/>
    <dgm:cxn modelId="{DAB655AB-4060-3A46-BC8C-7322AC934232}" type="presOf" srcId="{91627F46-8121-4DF3-A006-F7177563257F}" destId="{CF2492C4-AE9C-4864-9B5B-A61E804721FA}" srcOrd="0" destOrd="0" presId="urn:microsoft.com/office/officeart/2005/8/layout/vList6"/>
    <dgm:cxn modelId="{B9DF29C6-C346-6440-8B16-4FA8F2398D47}" type="presOf" srcId="{355AF3F6-FF92-4539-986D-C089BE91BB1C}" destId="{1EABAB2F-C9C1-4B28-B889-243CDACF8B09}" srcOrd="0" destOrd="0" presId="urn:microsoft.com/office/officeart/2005/8/layout/vList6"/>
    <dgm:cxn modelId="{C7E102DA-7652-964B-8B28-2D9B997A5070}" type="presOf" srcId="{FC1DFB08-D89A-4B40-8741-E51271FE5109}" destId="{719BEF34-94B6-46FA-81DE-E483D6F84DB9}" srcOrd="0" destOrd="1" presId="urn:microsoft.com/office/officeart/2005/8/layout/vList6"/>
    <dgm:cxn modelId="{1399976D-3F63-4A46-B981-3B05E6549B33}" type="presParOf" srcId="{EC216B91-ED31-4503-8C61-95D99CC3D459}" destId="{B6D73756-5EBA-41C7-B800-8B4C2658FCD9}" srcOrd="0" destOrd="0" presId="urn:microsoft.com/office/officeart/2005/8/layout/vList6"/>
    <dgm:cxn modelId="{B31CB524-AFB2-4041-B19F-7189EC67791F}" type="presParOf" srcId="{B6D73756-5EBA-41C7-B800-8B4C2658FCD9}" destId="{CF2492C4-AE9C-4864-9B5B-A61E804721FA}" srcOrd="0" destOrd="0" presId="urn:microsoft.com/office/officeart/2005/8/layout/vList6"/>
    <dgm:cxn modelId="{811915AD-988F-AA46-B33E-FA3CC659FA59}" type="presParOf" srcId="{B6D73756-5EBA-41C7-B800-8B4C2658FCD9}" destId="{1EABAB2F-C9C1-4B28-B889-243CDACF8B09}" srcOrd="1" destOrd="0" presId="urn:microsoft.com/office/officeart/2005/8/layout/vList6"/>
    <dgm:cxn modelId="{83458A69-ECFC-1643-973B-8698CE0AE19B}" type="presParOf" srcId="{EC216B91-ED31-4503-8C61-95D99CC3D459}" destId="{BF1F7EDE-B5B8-4056-97F6-2B800E4BC166}" srcOrd="1" destOrd="0" presId="urn:microsoft.com/office/officeart/2005/8/layout/vList6"/>
    <dgm:cxn modelId="{EB04E27C-C20B-4541-ABE9-6E733E24A89F}" type="presParOf" srcId="{EC216B91-ED31-4503-8C61-95D99CC3D459}" destId="{F4EBBF42-69DE-4B9D-AD78-35D1013DA4D6}" srcOrd="2" destOrd="0" presId="urn:microsoft.com/office/officeart/2005/8/layout/vList6"/>
    <dgm:cxn modelId="{51C5EEFD-7A32-4C42-A4B2-8C52F8CDE499}" type="presParOf" srcId="{F4EBBF42-69DE-4B9D-AD78-35D1013DA4D6}" destId="{8E0EEE68-15AD-4B01-BC36-1BA2E5554002}" srcOrd="0" destOrd="0" presId="urn:microsoft.com/office/officeart/2005/8/layout/vList6"/>
    <dgm:cxn modelId="{2831F4B1-3C3D-104C-A706-DFC2B36E9F46}" type="presParOf" srcId="{F4EBBF42-69DE-4B9D-AD78-35D1013DA4D6}" destId="{719BEF34-94B6-46FA-81DE-E483D6F84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3DFC-7C5D-0245-A268-F7079AC447AC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5FE83E1-F41D-5C4A-B619-554C61C5C226}">
      <dgm:prSet phldrT="[Text]" custT="1"/>
      <dgm:spPr/>
      <dgm:t>
        <a:bodyPr/>
        <a:lstStyle/>
        <a:p>
          <a:r>
            <a:rPr lang="en-US" sz="2400" b="1">
              <a:solidFill>
                <a:srgbClr val="C00000"/>
              </a:solidFill>
            </a:rPr>
            <a:t>Pathophysiology of Fibroids</a:t>
          </a:r>
          <a:endParaRPr lang="en-US" sz="2400">
            <a:solidFill>
              <a:srgbClr val="C00000"/>
            </a:solidFill>
          </a:endParaRPr>
        </a:p>
      </dgm:t>
    </dgm:pt>
    <dgm:pt modelId="{561F4CE3-4D4C-3E4B-B2C5-A5104ABB6BBC}" type="parTrans" cxnId="{38796268-2939-EE4F-8CBF-445E55A2D500}">
      <dgm:prSet/>
      <dgm:spPr/>
      <dgm:t>
        <a:bodyPr/>
        <a:lstStyle/>
        <a:p>
          <a:endParaRPr lang="en-US"/>
        </a:p>
      </dgm:t>
    </dgm:pt>
    <dgm:pt modelId="{E2EF7E7D-40AB-8846-AF7C-FAD64D50B2F5}" type="sibTrans" cxnId="{38796268-2939-EE4F-8CBF-445E55A2D500}">
      <dgm:prSet/>
      <dgm:spPr/>
      <dgm:t>
        <a:bodyPr/>
        <a:lstStyle/>
        <a:p>
          <a:endParaRPr lang="en-US"/>
        </a:p>
      </dgm:t>
    </dgm:pt>
    <dgm:pt modelId="{AEFBC35F-751D-F343-B52D-7E58D91DA6AB}">
      <dgm:prSet phldrT="[Text]" custT="1"/>
      <dgm:spPr/>
      <dgm:t>
        <a:bodyPr/>
        <a:lstStyle/>
        <a:p>
          <a:r>
            <a:rPr lang="en-US" sz="2000" b="1"/>
            <a:t>Disordered myofibroblasts in extracellular matrix</a:t>
          </a:r>
        </a:p>
      </dgm:t>
    </dgm:pt>
    <dgm:pt modelId="{8FA6BBE3-9F89-654A-B206-9F64F5FD607C}" type="parTrans" cxnId="{AD1EBFBF-8E40-D24F-AB1F-1936A4DCA830}">
      <dgm:prSet/>
      <dgm:spPr/>
      <dgm:t>
        <a:bodyPr/>
        <a:lstStyle/>
        <a:p>
          <a:endParaRPr lang="en-US"/>
        </a:p>
      </dgm:t>
    </dgm:pt>
    <dgm:pt modelId="{11B78B2D-A634-164C-92B7-4FAFCCFEF42F}" type="sibTrans" cxnId="{AD1EBFBF-8E40-D24F-AB1F-1936A4DCA830}">
      <dgm:prSet/>
      <dgm:spPr/>
      <dgm:t>
        <a:bodyPr/>
        <a:lstStyle/>
        <a:p>
          <a:endParaRPr lang="en-US"/>
        </a:p>
      </dgm:t>
    </dgm:pt>
    <dgm:pt modelId="{E4E50591-EEF5-8D47-8A30-D6B5BAA06F6D}">
      <dgm:prSet phldrT="[Text]" custT="1"/>
      <dgm:spPr/>
      <dgm:t>
        <a:bodyPr/>
        <a:lstStyle/>
        <a:p>
          <a:r>
            <a:rPr lang="en-US" sz="2000" b="1"/>
            <a:t>Cells  proliferate dependent on E2 and  P4 </a:t>
          </a:r>
        </a:p>
      </dgm:t>
    </dgm:pt>
    <dgm:pt modelId="{4BD9915A-D8C0-ED48-8A4A-B0643B5BC408}" type="parTrans" cxnId="{AC785C43-AFF0-C143-95FA-46CAEECC4B0F}">
      <dgm:prSet/>
      <dgm:spPr/>
      <dgm:t>
        <a:bodyPr/>
        <a:lstStyle/>
        <a:p>
          <a:endParaRPr lang="en-US"/>
        </a:p>
      </dgm:t>
    </dgm:pt>
    <dgm:pt modelId="{4EA3A393-45BE-3A49-B7CD-F6BA86AA732D}" type="sibTrans" cxnId="{AC785C43-AFF0-C143-95FA-46CAEECC4B0F}">
      <dgm:prSet/>
      <dgm:spPr/>
      <dgm:t>
        <a:bodyPr/>
        <a:lstStyle/>
        <a:p>
          <a:endParaRPr lang="en-US"/>
        </a:p>
      </dgm:t>
    </dgm:pt>
    <dgm:pt modelId="{8B939EAF-0580-D74D-AA31-B9DF7887816E}">
      <dgm:prSet phldrT="[Text]" custT="1"/>
      <dgm:spPr/>
      <dgm:t>
        <a:bodyPr/>
        <a:lstStyle/>
        <a:p>
          <a:r>
            <a:rPr lang="en-US" sz="2000" b="1"/>
            <a:t>E2 induces PR &amp; the effect of P4 on the fibroid, proliferation &amp; survival</a:t>
          </a:r>
        </a:p>
      </dgm:t>
    </dgm:pt>
    <dgm:pt modelId="{AD7AB4E7-E3F2-0648-902A-5832AEB65A9F}" type="parTrans" cxnId="{43226C60-5724-5F4C-BDF1-C93117CEED11}">
      <dgm:prSet/>
      <dgm:spPr/>
      <dgm:t>
        <a:bodyPr/>
        <a:lstStyle/>
        <a:p>
          <a:endParaRPr lang="en-US"/>
        </a:p>
      </dgm:t>
    </dgm:pt>
    <dgm:pt modelId="{C0CE3273-4117-184A-9662-1EFF31477013}" type="sibTrans" cxnId="{43226C60-5724-5F4C-BDF1-C93117CEED11}">
      <dgm:prSet/>
      <dgm:spPr/>
      <dgm:t>
        <a:bodyPr/>
        <a:lstStyle/>
        <a:p>
          <a:endParaRPr lang="en-US"/>
        </a:p>
      </dgm:t>
    </dgm:pt>
    <dgm:pt modelId="{68D2A05C-2C5D-704A-AE33-9224C3F34E13}">
      <dgm:prSet phldrT="[Text]" custT="1"/>
      <dgm:spPr/>
      <dgm:t>
        <a:bodyPr/>
        <a:lstStyle/>
        <a:p>
          <a:r>
            <a:rPr lang="en-US" sz="2000" b="1"/>
            <a:t>Estrogen is by itself insufficient for fibroid growth in the absence of P4 &amp; PR</a:t>
          </a:r>
        </a:p>
      </dgm:t>
    </dgm:pt>
    <dgm:pt modelId="{8545E402-39CF-D543-871A-54616415388D}" type="parTrans" cxnId="{9B430D56-DC64-114B-9FDA-FA9CD48E6AF0}">
      <dgm:prSet/>
      <dgm:spPr/>
      <dgm:t>
        <a:bodyPr/>
        <a:lstStyle/>
        <a:p>
          <a:endParaRPr lang="en-US"/>
        </a:p>
      </dgm:t>
    </dgm:pt>
    <dgm:pt modelId="{0111D87F-8E53-564E-A827-5D18764C23A9}" type="sibTrans" cxnId="{9B430D56-DC64-114B-9FDA-FA9CD48E6AF0}">
      <dgm:prSet/>
      <dgm:spPr/>
      <dgm:t>
        <a:bodyPr/>
        <a:lstStyle/>
        <a:p>
          <a:endParaRPr lang="en-US"/>
        </a:p>
      </dgm:t>
    </dgm:pt>
    <dgm:pt modelId="{E269DF68-81CB-BE4E-A9D2-C5E5B372197A}" type="pres">
      <dgm:prSet presAssocID="{E7223DFC-7C5D-0245-A268-F7079AC447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967EF0-30C9-694B-8433-06476418D43F}" type="pres">
      <dgm:prSet presAssocID="{A5FE83E1-F41D-5C4A-B619-554C61C5C226}" presName="hierRoot1" presStyleCnt="0">
        <dgm:presLayoutVars>
          <dgm:hierBranch val="init"/>
        </dgm:presLayoutVars>
      </dgm:prSet>
      <dgm:spPr/>
    </dgm:pt>
    <dgm:pt modelId="{4D275A47-8632-E94C-932B-0C1EC43C4AF9}" type="pres">
      <dgm:prSet presAssocID="{A5FE83E1-F41D-5C4A-B619-554C61C5C226}" presName="rootComposite1" presStyleCnt="0"/>
      <dgm:spPr/>
    </dgm:pt>
    <dgm:pt modelId="{403602D6-CACD-2640-8899-FA2556D8D952}" type="pres">
      <dgm:prSet presAssocID="{A5FE83E1-F41D-5C4A-B619-554C61C5C226}" presName="rootText1" presStyleLbl="node0" presStyleIdx="0" presStyleCnt="1" custScaleX="157112" custLinFactY="-82917" custLinFactNeighborX="0" custLinFactNeighborY="-100000">
        <dgm:presLayoutVars>
          <dgm:chPref val="3"/>
        </dgm:presLayoutVars>
      </dgm:prSet>
      <dgm:spPr/>
    </dgm:pt>
    <dgm:pt modelId="{A93C1EC5-2D9E-834F-96E5-9CEE855F9DD5}" type="pres">
      <dgm:prSet presAssocID="{A5FE83E1-F41D-5C4A-B619-554C61C5C226}" presName="rootConnector1" presStyleLbl="node1" presStyleIdx="0" presStyleCnt="0"/>
      <dgm:spPr/>
    </dgm:pt>
    <dgm:pt modelId="{4DDE9CE4-287F-654F-A6E2-665A8E7FE004}" type="pres">
      <dgm:prSet presAssocID="{A5FE83E1-F41D-5C4A-B619-554C61C5C226}" presName="hierChild2" presStyleCnt="0"/>
      <dgm:spPr/>
    </dgm:pt>
    <dgm:pt modelId="{628B974D-2889-124C-A7FB-3EA836B7F8CD}" type="pres">
      <dgm:prSet presAssocID="{8FA6BBE3-9F89-654A-B206-9F64F5FD607C}" presName="Name37" presStyleLbl="parChTrans1D2" presStyleIdx="0" presStyleCnt="4"/>
      <dgm:spPr/>
    </dgm:pt>
    <dgm:pt modelId="{8BFB21B3-F2B0-E640-A135-46A50E9CD042}" type="pres">
      <dgm:prSet presAssocID="{AEFBC35F-751D-F343-B52D-7E58D91DA6AB}" presName="hierRoot2" presStyleCnt="0">
        <dgm:presLayoutVars>
          <dgm:hierBranch val="init"/>
        </dgm:presLayoutVars>
      </dgm:prSet>
      <dgm:spPr/>
    </dgm:pt>
    <dgm:pt modelId="{541E731A-1FBB-3448-A78E-5F76C4D2EAD0}" type="pres">
      <dgm:prSet presAssocID="{AEFBC35F-751D-F343-B52D-7E58D91DA6AB}" presName="rootComposite" presStyleCnt="0"/>
      <dgm:spPr/>
    </dgm:pt>
    <dgm:pt modelId="{1330E90A-136E-3C4B-B964-6D4EFC7B46B9}" type="pres">
      <dgm:prSet presAssocID="{AEFBC35F-751D-F343-B52D-7E58D91DA6AB}" presName="rootText" presStyleLbl="node2" presStyleIdx="0" presStyleCnt="4" custScaleY="156512">
        <dgm:presLayoutVars>
          <dgm:chPref val="3"/>
        </dgm:presLayoutVars>
      </dgm:prSet>
      <dgm:spPr/>
    </dgm:pt>
    <dgm:pt modelId="{6DA3C4D6-F2C0-2B4A-8C0B-276DFA5C008D}" type="pres">
      <dgm:prSet presAssocID="{AEFBC35F-751D-F343-B52D-7E58D91DA6AB}" presName="rootConnector" presStyleLbl="node2" presStyleIdx="0" presStyleCnt="4"/>
      <dgm:spPr/>
    </dgm:pt>
    <dgm:pt modelId="{70CB7EB8-8509-5D48-8147-65B7C3B2C381}" type="pres">
      <dgm:prSet presAssocID="{AEFBC35F-751D-F343-B52D-7E58D91DA6AB}" presName="hierChild4" presStyleCnt="0"/>
      <dgm:spPr/>
    </dgm:pt>
    <dgm:pt modelId="{805A0D2E-36E5-D04E-85D1-60C90D0D7786}" type="pres">
      <dgm:prSet presAssocID="{AEFBC35F-751D-F343-B52D-7E58D91DA6AB}" presName="hierChild5" presStyleCnt="0"/>
      <dgm:spPr/>
    </dgm:pt>
    <dgm:pt modelId="{8FFCAD8D-3829-454C-A3DA-C00EAF83C618}" type="pres">
      <dgm:prSet presAssocID="{4BD9915A-D8C0-ED48-8A4A-B0643B5BC408}" presName="Name37" presStyleLbl="parChTrans1D2" presStyleIdx="1" presStyleCnt="4"/>
      <dgm:spPr/>
    </dgm:pt>
    <dgm:pt modelId="{70A362DD-1AE6-634E-9875-AB1CFDFEC1D4}" type="pres">
      <dgm:prSet presAssocID="{E4E50591-EEF5-8D47-8A30-D6B5BAA06F6D}" presName="hierRoot2" presStyleCnt="0">
        <dgm:presLayoutVars>
          <dgm:hierBranch val="init"/>
        </dgm:presLayoutVars>
      </dgm:prSet>
      <dgm:spPr/>
    </dgm:pt>
    <dgm:pt modelId="{F49E0AE9-192E-1144-9D11-7E10E522BB78}" type="pres">
      <dgm:prSet presAssocID="{E4E50591-EEF5-8D47-8A30-D6B5BAA06F6D}" presName="rootComposite" presStyleCnt="0"/>
      <dgm:spPr/>
    </dgm:pt>
    <dgm:pt modelId="{BB69286C-38BD-7C45-88F0-65113C6BF702}" type="pres">
      <dgm:prSet presAssocID="{E4E50591-EEF5-8D47-8A30-D6B5BAA06F6D}" presName="rootText" presStyleLbl="node2" presStyleIdx="1" presStyleCnt="4" custScaleY="156512">
        <dgm:presLayoutVars>
          <dgm:chPref val="3"/>
        </dgm:presLayoutVars>
      </dgm:prSet>
      <dgm:spPr/>
    </dgm:pt>
    <dgm:pt modelId="{E611D255-3D74-F247-8D14-8602595D07B8}" type="pres">
      <dgm:prSet presAssocID="{E4E50591-EEF5-8D47-8A30-D6B5BAA06F6D}" presName="rootConnector" presStyleLbl="node2" presStyleIdx="1" presStyleCnt="4"/>
      <dgm:spPr/>
    </dgm:pt>
    <dgm:pt modelId="{9F4F7FF6-D9A4-5547-B949-A1FB22C99374}" type="pres">
      <dgm:prSet presAssocID="{E4E50591-EEF5-8D47-8A30-D6B5BAA06F6D}" presName="hierChild4" presStyleCnt="0"/>
      <dgm:spPr/>
    </dgm:pt>
    <dgm:pt modelId="{336775CD-34A6-1041-8849-40AAB2997057}" type="pres">
      <dgm:prSet presAssocID="{E4E50591-EEF5-8D47-8A30-D6B5BAA06F6D}" presName="hierChild5" presStyleCnt="0"/>
      <dgm:spPr/>
    </dgm:pt>
    <dgm:pt modelId="{24BD6449-BF56-AC47-B894-5F9E99B336FB}" type="pres">
      <dgm:prSet presAssocID="{AD7AB4E7-E3F2-0648-902A-5832AEB65A9F}" presName="Name37" presStyleLbl="parChTrans1D2" presStyleIdx="2" presStyleCnt="4"/>
      <dgm:spPr/>
    </dgm:pt>
    <dgm:pt modelId="{8AC0A3DD-D465-CF4B-9C46-5CA2269316D2}" type="pres">
      <dgm:prSet presAssocID="{8B939EAF-0580-D74D-AA31-B9DF7887816E}" presName="hierRoot2" presStyleCnt="0">
        <dgm:presLayoutVars>
          <dgm:hierBranch val="init"/>
        </dgm:presLayoutVars>
      </dgm:prSet>
      <dgm:spPr/>
    </dgm:pt>
    <dgm:pt modelId="{4F2FE3BF-841F-FB44-A454-47075A4B30AE}" type="pres">
      <dgm:prSet presAssocID="{8B939EAF-0580-D74D-AA31-B9DF7887816E}" presName="rootComposite" presStyleCnt="0"/>
      <dgm:spPr/>
    </dgm:pt>
    <dgm:pt modelId="{3BBF15F2-70DB-BA44-A87F-DECE9C272DD9}" type="pres">
      <dgm:prSet presAssocID="{8B939EAF-0580-D74D-AA31-B9DF7887816E}" presName="rootText" presStyleLbl="node2" presStyleIdx="2" presStyleCnt="4" custScaleY="156512">
        <dgm:presLayoutVars>
          <dgm:chPref val="3"/>
        </dgm:presLayoutVars>
      </dgm:prSet>
      <dgm:spPr/>
    </dgm:pt>
    <dgm:pt modelId="{82DC79F9-4376-CF41-A167-1E5501536016}" type="pres">
      <dgm:prSet presAssocID="{8B939EAF-0580-D74D-AA31-B9DF7887816E}" presName="rootConnector" presStyleLbl="node2" presStyleIdx="2" presStyleCnt="4"/>
      <dgm:spPr/>
    </dgm:pt>
    <dgm:pt modelId="{79B02C0F-83A3-1049-B685-102AA92FF04A}" type="pres">
      <dgm:prSet presAssocID="{8B939EAF-0580-D74D-AA31-B9DF7887816E}" presName="hierChild4" presStyleCnt="0"/>
      <dgm:spPr/>
    </dgm:pt>
    <dgm:pt modelId="{0A088605-CEFA-B144-A598-9A77D9064139}" type="pres">
      <dgm:prSet presAssocID="{8B939EAF-0580-D74D-AA31-B9DF7887816E}" presName="hierChild5" presStyleCnt="0"/>
      <dgm:spPr/>
    </dgm:pt>
    <dgm:pt modelId="{64F38844-B558-2C45-B4CC-8314E0EE5FE0}" type="pres">
      <dgm:prSet presAssocID="{8545E402-39CF-D543-871A-54616415388D}" presName="Name37" presStyleLbl="parChTrans1D2" presStyleIdx="3" presStyleCnt="4"/>
      <dgm:spPr/>
    </dgm:pt>
    <dgm:pt modelId="{CE41F431-C97C-5D45-ACFD-ED63A0F6F30A}" type="pres">
      <dgm:prSet presAssocID="{68D2A05C-2C5D-704A-AE33-9224C3F34E13}" presName="hierRoot2" presStyleCnt="0">
        <dgm:presLayoutVars>
          <dgm:hierBranch val="init"/>
        </dgm:presLayoutVars>
      </dgm:prSet>
      <dgm:spPr/>
    </dgm:pt>
    <dgm:pt modelId="{4C07F26D-D25E-6A48-8F9B-3B920632DABA}" type="pres">
      <dgm:prSet presAssocID="{68D2A05C-2C5D-704A-AE33-9224C3F34E13}" presName="rootComposite" presStyleCnt="0"/>
      <dgm:spPr/>
    </dgm:pt>
    <dgm:pt modelId="{07130610-F54A-4641-8453-2434E6AFB1B3}" type="pres">
      <dgm:prSet presAssocID="{68D2A05C-2C5D-704A-AE33-9224C3F34E13}" presName="rootText" presStyleLbl="node2" presStyleIdx="3" presStyleCnt="4" custScaleY="156512">
        <dgm:presLayoutVars>
          <dgm:chPref val="3"/>
        </dgm:presLayoutVars>
      </dgm:prSet>
      <dgm:spPr/>
    </dgm:pt>
    <dgm:pt modelId="{CDDCBEEF-6608-AF48-ABD6-5531C2901AAB}" type="pres">
      <dgm:prSet presAssocID="{68D2A05C-2C5D-704A-AE33-9224C3F34E13}" presName="rootConnector" presStyleLbl="node2" presStyleIdx="3" presStyleCnt="4"/>
      <dgm:spPr/>
    </dgm:pt>
    <dgm:pt modelId="{E6F0B55A-DAC7-B54C-9FA1-C5DB2F7A437C}" type="pres">
      <dgm:prSet presAssocID="{68D2A05C-2C5D-704A-AE33-9224C3F34E13}" presName="hierChild4" presStyleCnt="0"/>
      <dgm:spPr/>
    </dgm:pt>
    <dgm:pt modelId="{06765543-2103-424D-8470-8A353A777892}" type="pres">
      <dgm:prSet presAssocID="{68D2A05C-2C5D-704A-AE33-9224C3F34E13}" presName="hierChild5" presStyleCnt="0"/>
      <dgm:spPr/>
    </dgm:pt>
    <dgm:pt modelId="{1230B5F4-8F2C-974A-A623-3BCF938B7D84}" type="pres">
      <dgm:prSet presAssocID="{A5FE83E1-F41D-5C4A-B619-554C61C5C226}" presName="hierChild3" presStyleCnt="0"/>
      <dgm:spPr/>
    </dgm:pt>
  </dgm:ptLst>
  <dgm:cxnLst>
    <dgm:cxn modelId="{D2A9E901-3419-D543-B5F4-A7E8B6839734}" type="presOf" srcId="{AEFBC35F-751D-F343-B52D-7E58D91DA6AB}" destId="{1330E90A-136E-3C4B-B964-6D4EFC7B46B9}" srcOrd="0" destOrd="0" presId="urn:microsoft.com/office/officeart/2005/8/layout/orgChart1"/>
    <dgm:cxn modelId="{96ED1E09-9D5F-444C-9509-F82F7FCE2DB6}" type="presOf" srcId="{8B939EAF-0580-D74D-AA31-B9DF7887816E}" destId="{82DC79F9-4376-CF41-A167-1E5501536016}" srcOrd="1" destOrd="0" presId="urn:microsoft.com/office/officeart/2005/8/layout/orgChart1"/>
    <dgm:cxn modelId="{100D991F-1D7F-FB4E-84B1-5A877CC369FB}" type="presOf" srcId="{A5FE83E1-F41D-5C4A-B619-554C61C5C226}" destId="{A93C1EC5-2D9E-834F-96E5-9CEE855F9DD5}" srcOrd="1" destOrd="0" presId="urn:microsoft.com/office/officeart/2005/8/layout/orgChart1"/>
    <dgm:cxn modelId="{6E294B24-97BE-E941-8B93-FDEB36BF2A2E}" type="presOf" srcId="{AD7AB4E7-E3F2-0648-902A-5832AEB65A9F}" destId="{24BD6449-BF56-AC47-B894-5F9E99B336FB}" srcOrd="0" destOrd="0" presId="urn:microsoft.com/office/officeart/2005/8/layout/orgChart1"/>
    <dgm:cxn modelId="{4A6E372A-1152-094B-8982-857366B11F97}" type="presOf" srcId="{AEFBC35F-751D-F343-B52D-7E58D91DA6AB}" destId="{6DA3C4D6-F2C0-2B4A-8C0B-276DFA5C008D}" srcOrd="1" destOrd="0" presId="urn:microsoft.com/office/officeart/2005/8/layout/orgChart1"/>
    <dgm:cxn modelId="{AA93722B-97A5-5E48-AB34-AF57CBE41C36}" type="presOf" srcId="{68D2A05C-2C5D-704A-AE33-9224C3F34E13}" destId="{07130610-F54A-4641-8453-2434E6AFB1B3}" srcOrd="0" destOrd="0" presId="urn:microsoft.com/office/officeart/2005/8/layout/orgChart1"/>
    <dgm:cxn modelId="{19A40B35-A7D7-1F47-9E0A-F15EF2F41A49}" type="presOf" srcId="{68D2A05C-2C5D-704A-AE33-9224C3F34E13}" destId="{CDDCBEEF-6608-AF48-ABD6-5531C2901AAB}" srcOrd="1" destOrd="0" presId="urn:microsoft.com/office/officeart/2005/8/layout/orgChart1"/>
    <dgm:cxn modelId="{AC785C43-AFF0-C143-95FA-46CAEECC4B0F}" srcId="{A5FE83E1-F41D-5C4A-B619-554C61C5C226}" destId="{E4E50591-EEF5-8D47-8A30-D6B5BAA06F6D}" srcOrd="1" destOrd="0" parTransId="{4BD9915A-D8C0-ED48-8A4A-B0643B5BC408}" sibTransId="{4EA3A393-45BE-3A49-B7CD-F6BA86AA732D}"/>
    <dgm:cxn modelId="{E6C06347-6AC2-9546-AC40-6A609373D03D}" type="presOf" srcId="{8545E402-39CF-D543-871A-54616415388D}" destId="{64F38844-B558-2C45-B4CC-8314E0EE5FE0}" srcOrd="0" destOrd="0" presId="urn:microsoft.com/office/officeart/2005/8/layout/orgChart1"/>
    <dgm:cxn modelId="{BDC2804D-08FC-F043-8CFD-D755C4DE45A1}" type="presOf" srcId="{A5FE83E1-F41D-5C4A-B619-554C61C5C226}" destId="{403602D6-CACD-2640-8899-FA2556D8D952}" srcOrd="0" destOrd="0" presId="urn:microsoft.com/office/officeart/2005/8/layout/orgChart1"/>
    <dgm:cxn modelId="{9B430D56-DC64-114B-9FDA-FA9CD48E6AF0}" srcId="{A5FE83E1-F41D-5C4A-B619-554C61C5C226}" destId="{68D2A05C-2C5D-704A-AE33-9224C3F34E13}" srcOrd="3" destOrd="0" parTransId="{8545E402-39CF-D543-871A-54616415388D}" sibTransId="{0111D87F-8E53-564E-A827-5D18764C23A9}"/>
    <dgm:cxn modelId="{41963B57-2D7A-2E4F-9238-01BE88D33460}" type="presOf" srcId="{8FA6BBE3-9F89-654A-B206-9F64F5FD607C}" destId="{628B974D-2889-124C-A7FB-3EA836B7F8CD}" srcOrd="0" destOrd="0" presId="urn:microsoft.com/office/officeart/2005/8/layout/orgChart1"/>
    <dgm:cxn modelId="{43226C60-5724-5F4C-BDF1-C93117CEED11}" srcId="{A5FE83E1-F41D-5C4A-B619-554C61C5C226}" destId="{8B939EAF-0580-D74D-AA31-B9DF7887816E}" srcOrd="2" destOrd="0" parTransId="{AD7AB4E7-E3F2-0648-902A-5832AEB65A9F}" sibTransId="{C0CE3273-4117-184A-9662-1EFF31477013}"/>
    <dgm:cxn modelId="{38796268-2939-EE4F-8CBF-445E55A2D500}" srcId="{E7223DFC-7C5D-0245-A268-F7079AC447AC}" destId="{A5FE83E1-F41D-5C4A-B619-554C61C5C226}" srcOrd="0" destOrd="0" parTransId="{561F4CE3-4D4C-3E4B-B2C5-A5104ABB6BBC}" sibTransId="{E2EF7E7D-40AB-8846-AF7C-FAD64D50B2F5}"/>
    <dgm:cxn modelId="{CD3D6E6E-A58D-3942-90E2-F0944E736C54}" type="presOf" srcId="{8B939EAF-0580-D74D-AA31-B9DF7887816E}" destId="{3BBF15F2-70DB-BA44-A87F-DECE9C272DD9}" srcOrd="0" destOrd="0" presId="urn:microsoft.com/office/officeart/2005/8/layout/orgChart1"/>
    <dgm:cxn modelId="{99259572-CA17-224C-9CEE-0541095E6D3C}" type="presOf" srcId="{4BD9915A-D8C0-ED48-8A4A-B0643B5BC408}" destId="{8FFCAD8D-3829-454C-A3DA-C00EAF83C618}" srcOrd="0" destOrd="0" presId="urn:microsoft.com/office/officeart/2005/8/layout/orgChart1"/>
    <dgm:cxn modelId="{31107176-6A7B-DD4A-8109-F7A4D765FDCD}" type="presOf" srcId="{E7223DFC-7C5D-0245-A268-F7079AC447AC}" destId="{E269DF68-81CB-BE4E-A9D2-C5E5B372197A}" srcOrd="0" destOrd="0" presId="urn:microsoft.com/office/officeart/2005/8/layout/orgChart1"/>
    <dgm:cxn modelId="{A4678993-9957-A84E-92EB-DEF13A709965}" type="presOf" srcId="{E4E50591-EEF5-8D47-8A30-D6B5BAA06F6D}" destId="{E611D255-3D74-F247-8D14-8602595D07B8}" srcOrd="1" destOrd="0" presId="urn:microsoft.com/office/officeart/2005/8/layout/orgChart1"/>
    <dgm:cxn modelId="{AD1EBFBF-8E40-D24F-AB1F-1936A4DCA830}" srcId="{A5FE83E1-F41D-5C4A-B619-554C61C5C226}" destId="{AEFBC35F-751D-F343-B52D-7E58D91DA6AB}" srcOrd="0" destOrd="0" parTransId="{8FA6BBE3-9F89-654A-B206-9F64F5FD607C}" sibTransId="{11B78B2D-A634-164C-92B7-4FAFCCFEF42F}"/>
    <dgm:cxn modelId="{D23C9DFA-72B0-0D4E-97B8-39F1F8820266}" type="presOf" srcId="{E4E50591-EEF5-8D47-8A30-D6B5BAA06F6D}" destId="{BB69286C-38BD-7C45-88F0-65113C6BF702}" srcOrd="0" destOrd="0" presId="urn:microsoft.com/office/officeart/2005/8/layout/orgChart1"/>
    <dgm:cxn modelId="{CADA7940-6EC6-8941-98BA-2E90FEB3718F}" type="presParOf" srcId="{E269DF68-81CB-BE4E-A9D2-C5E5B372197A}" destId="{42967EF0-30C9-694B-8433-06476418D43F}" srcOrd="0" destOrd="0" presId="urn:microsoft.com/office/officeart/2005/8/layout/orgChart1"/>
    <dgm:cxn modelId="{BB4E21CB-8769-D947-A52D-A2642C598577}" type="presParOf" srcId="{42967EF0-30C9-694B-8433-06476418D43F}" destId="{4D275A47-8632-E94C-932B-0C1EC43C4AF9}" srcOrd="0" destOrd="0" presId="urn:microsoft.com/office/officeart/2005/8/layout/orgChart1"/>
    <dgm:cxn modelId="{4F1C42EF-6D64-784E-9CFB-003AEAA096B4}" type="presParOf" srcId="{4D275A47-8632-E94C-932B-0C1EC43C4AF9}" destId="{403602D6-CACD-2640-8899-FA2556D8D952}" srcOrd="0" destOrd="0" presId="urn:microsoft.com/office/officeart/2005/8/layout/orgChart1"/>
    <dgm:cxn modelId="{C452A4F6-1836-F948-A91B-2541C95B653D}" type="presParOf" srcId="{4D275A47-8632-E94C-932B-0C1EC43C4AF9}" destId="{A93C1EC5-2D9E-834F-96E5-9CEE855F9DD5}" srcOrd="1" destOrd="0" presId="urn:microsoft.com/office/officeart/2005/8/layout/orgChart1"/>
    <dgm:cxn modelId="{4D60DB33-AE5C-1A44-8F57-ABC2AF44FD73}" type="presParOf" srcId="{42967EF0-30C9-694B-8433-06476418D43F}" destId="{4DDE9CE4-287F-654F-A6E2-665A8E7FE004}" srcOrd="1" destOrd="0" presId="urn:microsoft.com/office/officeart/2005/8/layout/orgChart1"/>
    <dgm:cxn modelId="{4826650C-F0E8-B44B-B931-6B85CBB86D7A}" type="presParOf" srcId="{4DDE9CE4-287F-654F-A6E2-665A8E7FE004}" destId="{628B974D-2889-124C-A7FB-3EA836B7F8CD}" srcOrd="0" destOrd="0" presId="urn:microsoft.com/office/officeart/2005/8/layout/orgChart1"/>
    <dgm:cxn modelId="{F49467F9-308B-6840-AFD1-FB47B7B80D1E}" type="presParOf" srcId="{4DDE9CE4-287F-654F-A6E2-665A8E7FE004}" destId="{8BFB21B3-F2B0-E640-A135-46A50E9CD042}" srcOrd="1" destOrd="0" presId="urn:microsoft.com/office/officeart/2005/8/layout/orgChart1"/>
    <dgm:cxn modelId="{672BAC21-3386-5D41-A008-77161F6C935C}" type="presParOf" srcId="{8BFB21B3-F2B0-E640-A135-46A50E9CD042}" destId="{541E731A-1FBB-3448-A78E-5F76C4D2EAD0}" srcOrd="0" destOrd="0" presId="urn:microsoft.com/office/officeart/2005/8/layout/orgChart1"/>
    <dgm:cxn modelId="{04973EC8-8BBF-AC41-BB81-BB4C4394E32A}" type="presParOf" srcId="{541E731A-1FBB-3448-A78E-5F76C4D2EAD0}" destId="{1330E90A-136E-3C4B-B964-6D4EFC7B46B9}" srcOrd="0" destOrd="0" presId="urn:microsoft.com/office/officeart/2005/8/layout/orgChart1"/>
    <dgm:cxn modelId="{5419C7E9-CA87-CF45-9FD9-75C44B8B3A9F}" type="presParOf" srcId="{541E731A-1FBB-3448-A78E-5F76C4D2EAD0}" destId="{6DA3C4D6-F2C0-2B4A-8C0B-276DFA5C008D}" srcOrd="1" destOrd="0" presId="urn:microsoft.com/office/officeart/2005/8/layout/orgChart1"/>
    <dgm:cxn modelId="{8C6594A6-4530-AC49-A937-DD2A950A2ABC}" type="presParOf" srcId="{8BFB21B3-F2B0-E640-A135-46A50E9CD042}" destId="{70CB7EB8-8509-5D48-8147-65B7C3B2C381}" srcOrd="1" destOrd="0" presId="urn:microsoft.com/office/officeart/2005/8/layout/orgChart1"/>
    <dgm:cxn modelId="{277E9B1F-FE91-B544-A89D-EAAD3418194D}" type="presParOf" srcId="{8BFB21B3-F2B0-E640-A135-46A50E9CD042}" destId="{805A0D2E-36E5-D04E-85D1-60C90D0D7786}" srcOrd="2" destOrd="0" presId="urn:microsoft.com/office/officeart/2005/8/layout/orgChart1"/>
    <dgm:cxn modelId="{2EC8B7B5-6F49-EE49-9447-DC91EF267C31}" type="presParOf" srcId="{4DDE9CE4-287F-654F-A6E2-665A8E7FE004}" destId="{8FFCAD8D-3829-454C-A3DA-C00EAF83C618}" srcOrd="2" destOrd="0" presId="urn:microsoft.com/office/officeart/2005/8/layout/orgChart1"/>
    <dgm:cxn modelId="{4514E8B4-92AE-864F-8627-A994A408BA5D}" type="presParOf" srcId="{4DDE9CE4-287F-654F-A6E2-665A8E7FE004}" destId="{70A362DD-1AE6-634E-9875-AB1CFDFEC1D4}" srcOrd="3" destOrd="0" presId="urn:microsoft.com/office/officeart/2005/8/layout/orgChart1"/>
    <dgm:cxn modelId="{2DC75C0A-8397-0C41-B3D8-39AE87BAAE82}" type="presParOf" srcId="{70A362DD-1AE6-634E-9875-AB1CFDFEC1D4}" destId="{F49E0AE9-192E-1144-9D11-7E10E522BB78}" srcOrd="0" destOrd="0" presId="urn:microsoft.com/office/officeart/2005/8/layout/orgChart1"/>
    <dgm:cxn modelId="{102A8B1B-9008-2A41-9B4D-0D812EF73753}" type="presParOf" srcId="{F49E0AE9-192E-1144-9D11-7E10E522BB78}" destId="{BB69286C-38BD-7C45-88F0-65113C6BF702}" srcOrd="0" destOrd="0" presId="urn:microsoft.com/office/officeart/2005/8/layout/orgChart1"/>
    <dgm:cxn modelId="{1D84CDC3-346A-B44F-891F-A60B05C3A261}" type="presParOf" srcId="{F49E0AE9-192E-1144-9D11-7E10E522BB78}" destId="{E611D255-3D74-F247-8D14-8602595D07B8}" srcOrd="1" destOrd="0" presId="urn:microsoft.com/office/officeart/2005/8/layout/orgChart1"/>
    <dgm:cxn modelId="{6A92C544-99B5-F240-95AC-CBFC5D98AAE1}" type="presParOf" srcId="{70A362DD-1AE6-634E-9875-AB1CFDFEC1D4}" destId="{9F4F7FF6-D9A4-5547-B949-A1FB22C99374}" srcOrd="1" destOrd="0" presId="urn:microsoft.com/office/officeart/2005/8/layout/orgChart1"/>
    <dgm:cxn modelId="{0467EED5-F1F3-DE4F-A9FD-F790C7D60020}" type="presParOf" srcId="{70A362DD-1AE6-634E-9875-AB1CFDFEC1D4}" destId="{336775CD-34A6-1041-8849-40AAB2997057}" srcOrd="2" destOrd="0" presId="urn:microsoft.com/office/officeart/2005/8/layout/orgChart1"/>
    <dgm:cxn modelId="{F95A1BC7-6FC0-004E-9AA8-3D747BE92A06}" type="presParOf" srcId="{4DDE9CE4-287F-654F-A6E2-665A8E7FE004}" destId="{24BD6449-BF56-AC47-B894-5F9E99B336FB}" srcOrd="4" destOrd="0" presId="urn:microsoft.com/office/officeart/2005/8/layout/orgChart1"/>
    <dgm:cxn modelId="{A99A6748-53C5-774B-82EC-2626B6F10958}" type="presParOf" srcId="{4DDE9CE4-287F-654F-A6E2-665A8E7FE004}" destId="{8AC0A3DD-D465-CF4B-9C46-5CA2269316D2}" srcOrd="5" destOrd="0" presId="urn:microsoft.com/office/officeart/2005/8/layout/orgChart1"/>
    <dgm:cxn modelId="{4EFF36EC-647A-374F-A19D-3CDC3F49FAB9}" type="presParOf" srcId="{8AC0A3DD-D465-CF4B-9C46-5CA2269316D2}" destId="{4F2FE3BF-841F-FB44-A454-47075A4B30AE}" srcOrd="0" destOrd="0" presId="urn:microsoft.com/office/officeart/2005/8/layout/orgChart1"/>
    <dgm:cxn modelId="{B3DEC76B-AF5E-D342-88CD-10207A8A03AF}" type="presParOf" srcId="{4F2FE3BF-841F-FB44-A454-47075A4B30AE}" destId="{3BBF15F2-70DB-BA44-A87F-DECE9C272DD9}" srcOrd="0" destOrd="0" presId="urn:microsoft.com/office/officeart/2005/8/layout/orgChart1"/>
    <dgm:cxn modelId="{1AC72308-E84B-E542-A1E6-C74439A63424}" type="presParOf" srcId="{4F2FE3BF-841F-FB44-A454-47075A4B30AE}" destId="{82DC79F9-4376-CF41-A167-1E5501536016}" srcOrd="1" destOrd="0" presId="urn:microsoft.com/office/officeart/2005/8/layout/orgChart1"/>
    <dgm:cxn modelId="{6BA43D84-FED5-4E47-9819-F2637E5EEB76}" type="presParOf" srcId="{8AC0A3DD-D465-CF4B-9C46-5CA2269316D2}" destId="{79B02C0F-83A3-1049-B685-102AA92FF04A}" srcOrd="1" destOrd="0" presId="urn:microsoft.com/office/officeart/2005/8/layout/orgChart1"/>
    <dgm:cxn modelId="{8B81D1D5-2B0E-874B-8258-DE8179B0287F}" type="presParOf" srcId="{8AC0A3DD-D465-CF4B-9C46-5CA2269316D2}" destId="{0A088605-CEFA-B144-A598-9A77D9064139}" srcOrd="2" destOrd="0" presId="urn:microsoft.com/office/officeart/2005/8/layout/orgChart1"/>
    <dgm:cxn modelId="{8D8E8155-707D-2844-91FA-A8039E86F806}" type="presParOf" srcId="{4DDE9CE4-287F-654F-A6E2-665A8E7FE004}" destId="{64F38844-B558-2C45-B4CC-8314E0EE5FE0}" srcOrd="6" destOrd="0" presId="urn:microsoft.com/office/officeart/2005/8/layout/orgChart1"/>
    <dgm:cxn modelId="{8C9FF6E2-1F0F-3341-AAA5-24BE92247003}" type="presParOf" srcId="{4DDE9CE4-287F-654F-A6E2-665A8E7FE004}" destId="{CE41F431-C97C-5D45-ACFD-ED63A0F6F30A}" srcOrd="7" destOrd="0" presId="urn:microsoft.com/office/officeart/2005/8/layout/orgChart1"/>
    <dgm:cxn modelId="{AB54181F-A6D4-8A43-A42A-091924CBDC5F}" type="presParOf" srcId="{CE41F431-C97C-5D45-ACFD-ED63A0F6F30A}" destId="{4C07F26D-D25E-6A48-8F9B-3B920632DABA}" srcOrd="0" destOrd="0" presId="urn:microsoft.com/office/officeart/2005/8/layout/orgChart1"/>
    <dgm:cxn modelId="{F84A6D39-91BB-2546-897F-64AFFD40071C}" type="presParOf" srcId="{4C07F26D-D25E-6A48-8F9B-3B920632DABA}" destId="{07130610-F54A-4641-8453-2434E6AFB1B3}" srcOrd="0" destOrd="0" presId="urn:microsoft.com/office/officeart/2005/8/layout/orgChart1"/>
    <dgm:cxn modelId="{C4345E2A-1DA1-974F-ADF1-1361895886CB}" type="presParOf" srcId="{4C07F26D-D25E-6A48-8F9B-3B920632DABA}" destId="{CDDCBEEF-6608-AF48-ABD6-5531C2901AAB}" srcOrd="1" destOrd="0" presId="urn:microsoft.com/office/officeart/2005/8/layout/orgChart1"/>
    <dgm:cxn modelId="{D0639DD5-DE36-9943-A340-C16F57C7C8B8}" type="presParOf" srcId="{CE41F431-C97C-5D45-ACFD-ED63A0F6F30A}" destId="{E6F0B55A-DAC7-B54C-9FA1-C5DB2F7A437C}" srcOrd="1" destOrd="0" presId="urn:microsoft.com/office/officeart/2005/8/layout/orgChart1"/>
    <dgm:cxn modelId="{318DD614-D53D-7346-B457-E0196CBEC683}" type="presParOf" srcId="{CE41F431-C97C-5D45-ACFD-ED63A0F6F30A}" destId="{06765543-2103-424D-8470-8A353A777892}" srcOrd="2" destOrd="0" presId="urn:microsoft.com/office/officeart/2005/8/layout/orgChart1"/>
    <dgm:cxn modelId="{940327CB-74AC-CC45-AB48-9A31373BD435}" type="presParOf" srcId="{42967EF0-30C9-694B-8433-06476418D43F}" destId="{1230B5F4-8F2C-974A-A623-3BCF938B7D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10EBE-1573-4A52-B281-EFAB10180AAB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5CE531-39BA-4697-ADEC-76AEA3A3B9F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>
              <a:solidFill>
                <a:srgbClr val="C00000"/>
              </a:solidFill>
              <a:latin typeface="+mj-lt"/>
            </a:rPr>
            <a:t>Presenting complaints</a:t>
          </a:r>
        </a:p>
      </dgm:t>
    </dgm:pt>
    <dgm:pt modelId="{4B3ADB11-0A13-4A2A-BBD6-B6F84973133B}" type="parTrans" cxnId="{6BC881FE-8349-40D5-9E91-94BB07142394}">
      <dgm:prSet/>
      <dgm:spPr/>
      <dgm:t>
        <a:bodyPr/>
        <a:lstStyle/>
        <a:p>
          <a:endParaRPr lang="en-US"/>
        </a:p>
      </dgm:t>
    </dgm:pt>
    <dgm:pt modelId="{E049A26E-E456-4005-B3EE-EFD62C95C72F}" type="sibTrans" cxnId="{6BC881FE-8349-40D5-9E91-94BB07142394}">
      <dgm:prSet/>
      <dgm:spPr/>
      <dgm:t>
        <a:bodyPr/>
        <a:lstStyle/>
        <a:p>
          <a:endParaRPr lang="en-US"/>
        </a:p>
      </dgm:t>
    </dgm:pt>
    <dgm:pt modelId="{52F530AC-651D-4302-8B3A-7A8750BA36D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>
              <a:solidFill>
                <a:schemeClr val="tx1"/>
              </a:solidFill>
            </a:rPr>
            <a:t>Gynecological</a:t>
          </a:r>
        </a:p>
      </dgm:t>
    </dgm:pt>
    <dgm:pt modelId="{BD7B233C-256D-4B3C-B3EB-BE9D6655113E}" type="parTrans" cxnId="{E8D486F6-5364-4F90-9607-B4B6DFD742DE}">
      <dgm:prSet/>
      <dgm:spPr/>
      <dgm:t>
        <a:bodyPr/>
        <a:lstStyle/>
        <a:p>
          <a:endParaRPr lang="en-US"/>
        </a:p>
      </dgm:t>
    </dgm:pt>
    <dgm:pt modelId="{C3802D7E-DF4B-4795-8FE6-81700707B617}" type="sibTrans" cxnId="{E8D486F6-5364-4F90-9607-B4B6DFD742DE}">
      <dgm:prSet/>
      <dgm:spPr/>
      <dgm:t>
        <a:bodyPr/>
        <a:lstStyle/>
        <a:p>
          <a:endParaRPr lang="en-US"/>
        </a:p>
      </dgm:t>
    </dgm:pt>
    <dgm:pt modelId="{E58C823A-1573-419F-B4D5-28302DC4599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>
              <a:solidFill>
                <a:schemeClr val="tx1"/>
              </a:solidFill>
            </a:rPr>
            <a:t>Obstetrical / Infertility</a:t>
          </a:r>
        </a:p>
      </dgm:t>
    </dgm:pt>
    <dgm:pt modelId="{E4340F67-C974-4A77-99D6-8E140312C5D4}" type="parTrans" cxnId="{59CC9F2B-B6E7-496F-BEAD-6D15A5DB23E2}">
      <dgm:prSet/>
      <dgm:spPr/>
      <dgm:t>
        <a:bodyPr/>
        <a:lstStyle/>
        <a:p>
          <a:endParaRPr lang="en-US"/>
        </a:p>
      </dgm:t>
    </dgm:pt>
    <dgm:pt modelId="{2F688898-A3F0-4420-A9FE-0E967A5A8496}" type="sibTrans" cxnId="{59CC9F2B-B6E7-496F-BEAD-6D15A5DB23E2}">
      <dgm:prSet/>
      <dgm:spPr/>
      <dgm:t>
        <a:bodyPr/>
        <a:lstStyle/>
        <a:p>
          <a:endParaRPr lang="en-US"/>
        </a:p>
      </dgm:t>
    </dgm:pt>
    <dgm:pt modelId="{152F6FBB-3107-468B-8003-BD1B5553F848}" type="asst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>
              <a:solidFill>
                <a:schemeClr val="tx1"/>
              </a:solidFill>
            </a:rPr>
            <a:t>Symptoms depend on size, location &amp; number of fibroids</a:t>
          </a:r>
        </a:p>
      </dgm:t>
    </dgm:pt>
    <dgm:pt modelId="{4A1C982E-821D-4698-988C-621261F730E2}" type="sibTrans" cxnId="{0FE883ED-6D7B-4BA9-9232-7AE3E4DAD547}">
      <dgm:prSet/>
      <dgm:spPr/>
      <dgm:t>
        <a:bodyPr/>
        <a:lstStyle/>
        <a:p>
          <a:endParaRPr lang="en-US"/>
        </a:p>
      </dgm:t>
    </dgm:pt>
    <dgm:pt modelId="{919A7414-4F14-475D-83A3-DDF0556443D6}" type="parTrans" cxnId="{0FE883ED-6D7B-4BA9-9232-7AE3E4DAD547}">
      <dgm:prSet/>
      <dgm:spPr/>
      <dgm:t>
        <a:bodyPr/>
        <a:lstStyle/>
        <a:p>
          <a:endParaRPr lang="en-US"/>
        </a:p>
      </dgm:t>
    </dgm:pt>
    <dgm:pt modelId="{F5DAAF82-F0B5-4C7D-975C-805EAD9345D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60325" indent="-60325" algn="l"/>
          <a:r>
            <a:rPr lang="en-US" sz="700" b="1"/>
            <a:t>- </a:t>
          </a:r>
          <a:r>
            <a:rPr lang="en-US" sz="1600" b="1"/>
            <a:t>Heavy menstrual bleeding leading to anemia / reduced quality of life (HMB)</a:t>
          </a:r>
        </a:p>
        <a:p>
          <a:pPr marL="60325" indent="-60325" algn="l"/>
          <a:r>
            <a:rPr lang="en-US" sz="1600" b="1"/>
            <a:t>-  Mass abdomen, pelvic or abdominal discomfort</a:t>
          </a:r>
        </a:p>
        <a:p>
          <a:pPr marL="60325" indent="-60325" algn="l"/>
          <a:r>
            <a:rPr lang="en-US" sz="1600" b="1"/>
            <a:t>-   Symptoms of pressure like constipation / urinary frequency or difficulty in urinating &amp; </a:t>
          </a:r>
          <a:r>
            <a:rPr lang="en-US" sz="1600" b="1" err="1"/>
            <a:t>hydronephrosis</a:t>
          </a:r>
          <a:endParaRPr lang="en-US" sz="1600" b="1"/>
        </a:p>
        <a:p>
          <a:pPr marL="60325" indent="-60325" algn="l"/>
          <a:r>
            <a:rPr lang="en-US" sz="1600" b="1"/>
            <a:t>-   Dyspareunia</a:t>
          </a:r>
        </a:p>
        <a:p>
          <a:pPr marL="60325" indent="-60325" algn="l"/>
          <a:r>
            <a:rPr lang="en-US" sz="1600" b="1"/>
            <a:t>-   Severe pain abdomen due to degeneration / torsion</a:t>
          </a:r>
        </a:p>
        <a:p>
          <a:pPr marL="60325" indent="-60325" algn="l"/>
          <a:r>
            <a:rPr lang="en-US" sz="1600" b="1"/>
            <a:t>-   </a:t>
          </a:r>
          <a:r>
            <a:rPr lang="en-US" sz="1600" b="1" err="1"/>
            <a:t>Leiomyosarcoma</a:t>
          </a:r>
          <a:r>
            <a:rPr lang="en-US" sz="1600" b="1"/>
            <a:t> –rare</a:t>
          </a:r>
        </a:p>
      </dgm:t>
    </dgm:pt>
    <dgm:pt modelId="{A83999BB-C734-4805-99A3-3C96DC16C118}" type="parTrans" cxnId="{0CF278E3-9137-4717-B9A1-9765DA804C4E}">
      <dgm:prSet/>
      <dgm:spPr/>
      <dgm:t>
        <a:bodyPr/>
        <a:lstStyle/>
        <a:p>
          <a:endParaRPr lang="en-US"/>
        </a:p>
      </dgm:t>
    </dgm:pt>
    <dgm:pt modelId="{12AB5CF3-198A-4263-B65A-C1FDBFBF615E}" type="sibTrans" cxnId="{0CF278E3-9137-4717-B9A1-9765DA804C4E}">
      <dgm:prSet/>
      <dgm:spPr/>
      <dgm:t>
        <a:bodyPr/>
        <a:lstStyle/>
        <a:p>
          <a:endParaRPr lang="en-US"/>
        </a:p>
      </dgm:t>
    </dgm:pt>
    <dgm:pt modelId="{9F13A6CF-397A-47EE-A2AF-5FA4B183F23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-171450" algn="l"/>
          <a:r>
            <a:rPr lang="en-US" sz="1200" b="1"/>
            <a:t>-  </a:t>
          </a:r>
          <a:r>
            <a:rPr lang="en-US" sz="1600" b="1"/>
            <a:t>Infertility</a:t>
          </a:r>
        </a:p>
        <a:p>
          <a:pPr marL="171450" indent="-171450" algn="l"/>
          <a:r>
            <a:rPr lang="en-US" sz="1600" b="1"/>
            <a:t>-  Miscarriage I &amp;II trimester</a:t>
          </a:r>
        </a:p>
        <a:p>
          <a:pPr marL="171450" indent="-171450" algn="l"/>
          <a:r>
            <a:rPr lang="en-US" sz="1600" b="1"/>
            <a:t>-  LSCS rates increased</a:t>
          </a:r>
        </a:p>
        <a:p>
          <a:pPr marL="114300" indent="-114300" algn="l"/>
          <a:r>
            <a:rPr lang="en-US" sz="1600" b="1"/>
            <a:t>-  Preterm delivery / </a:t>
          </a:r>
          <a:r>
            <a:rPr lang="en-US" sz="1600" b="1" err="1"/>
            <a:t>malpresentation</a:t>
          </a:r>
          <a:r>
            <a:rPr lang="en-US" sz="1600" b="1"/>
            <a:t> </a:t>
          </a:r>
          <a:r>
            <a:rPr lang="en-US" sz="1600" b="1" err="1"/>
            <a:t>labour</a:t>
          </a:r>
          <a:r>
            <a:rPr lang="en-US" sz="1600" b="1"/>
            <a:t> difficulties / PPH</a:t>
          </a:r>
        </a:p>
        <a:p>
          <a:pPr marL="114300" indent="-114300" algn="l"/>
          <a:r>
            <a:rPr lang="en-US" sz="1600" b="1"/>
            <a:t>-   Acute pain due to red. Degeneration (5-6%)</a:t>
          </a:r>
        </a:p>
      </dgm:t>
    </dgm:pt>
    <dgm:pt modelId="{0F9C4F5A-9C2C-4109-96F5-3C0FE82EA861}" type="parTrans" cxnId="{79E0D4A1-7C18-445D-9246-3A5C8E7D2001}">
      <dgm:prSet/>
      <dgm:spPr/>
      <dgm:t>
        <a:bodyPr/>
        <a:lstStyle/>
        <a:p>
          <a:endParaRPr lang="en-US"/>
        </a:p>
      </dgm:t>
    </dgm:pt>
    <dgm:pt modelId="{F9A1D7A9-9C9E-4BDE-AF6A-E2EDBB45A167}" type="sibTrans" cxnId="{79E0D4A1-7C18-445D-9246-3A5C8E7D2001}">
      <dgm:prSet/>
      <dgm:spPr/>
      <dgm:t>
        <a:bodyPr/>
        <a:lstStyle/>
        <a:p>
          <a:endParaRPr lang="en-US"/>
        </a:p>
      </dgm:t>
    </dgm:pt>
    <dgm:pt modelId="{9F20901F-6760-49AF-AB88-E02CB818FC2B}" type="pres">
      <dgm:prSet presAssocID="{E7810EBE-1573-4A52-B281-EFAB10180A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A051E4-A20C-4280-ACF3-B4654925BCB0}" type="pres">
      <dgm:prSet presAssocID="{EC5CE531-39BA-4697-ADEC-76AEA3A3B9FE}" presName="hierRoot1" presStyleCnt="0">
        <dgm:presLayoutVars>
          <dgm:hierBranch val="init"/>
        </dgm:presLayoutVars>
      </dgm:prSet>
      <dgm:spPr/>
    </dgm:pt>
    <dgm:pt modelId="{B762FE89-42DD-4E4D-8368-4B5B3B3AB63A}" type="pres">
      <dgm:prSet presAssocID="{EC5CE531-39BA-4697-ADEC-76AEA3A3B9FE}" presName="rootComposite1" presStyleCnt="0"/>
      <dgm:spPr/>
    </dgm:pt>
    <dgm:pt modelId="{302A2500-FF46-4D06-A05D-F0C1A319EB76}" type="pres">
      <dgm:prSet presAssocID="{EC5CE531-39BA-4697-ADEC-76AEA3A3B9FE}" presName="rootText1" presStyleLbl="node0" presStyleIdx="0" presStyleCnt="1" custScaleX="188474" custScaleY="50957">
        <dgm:presLayoutVars>
          <dgm:chPref val="3"/>
        </dgm:presLayoutVars>
      </dgm:prSet>
      <dgm:spPr/>
    </dgm:pt>
    <dgm:pt modelId="{6E3FBED0-27E6-42F1-8A37-7330457FAA4F}" type="pres">
      <dgm:prSet presAssocID="{EC5CE531-39BA-4697-ADEC-76AEA3A3B9FE}" presName="rootConnector1" presStyleLbl="node1" presStyleIdx="0" presStyleCnt="0"/>
      <dgm:spPr/>
    </dgm:pt>
    <dgm:pt modelId="{2C4C18CC-A11B-4321-8519-E2B598B652D8}" type="pres">
      <dgm:prSet presAssocID="{EC5CE531-39BA-4697-ADEC-76AEA3A3B9FE}" presName="hierChild2" presStyleCnt="0"/>
      <dgm:spPr/>
    </dgm:pt>
    <dgm:pt modelId="{E49E8032-6A7B-455D-830D-FADAAA88F721}" type="pres">
      <dgm:prSet presAssocID="{BD7B233C-256D-4B3C-B3EB-BE9D6655113E}" presName="Name37" presStyleLbl="parChTrans1D2" presStyleIdx="0" presStyleCnt="3"/>
      <dgm:spPr/>
    </dgm:pt>
    <dgm:pt modelId="{269A7342-670D-4CEB-A28F-1AD0A6942B68}" type="pres">
      <dgm:prSet presAssocID="{52F530AC-651D-4302-8B3A-7A8750BA36DB}" presName="hierRoot2" presStyleCnt="0">
        <dgm:presLayoutVars>
          <dgm:hierBranch val="init"/>
        </dgm:presLayoutVars>
      </dgm:prSet>
      <dgm:spPr/>
    </dgm:pt>
    <dgm:pt modelId="{ACE87844-6D66-47C1-840E-1EB9BA60EEF1}" type="pres">
      <dgm:prSet presAssocID="{52F530AC-651D-4302-8B3A-7A8750BA36DB}" presName="rootComposite" presStyleCnt="0"/>
      <dgm:spPr/>
    </dgm:pt>
    <dgm:pt modelId="{A7124936-C68A-4AB0-A70F-0BFCFFFFF688}" type="pres">
      <dgm:prSet presAssocID="{52F530AC-651D-4302-8B3A-7A8750BA36DB}" presName="rootText" presStyleLbl="node2" presStyleIdx="0" presStyleCnt="2" custScaleX="102738" custScaleY="50957" custLinFactNeighborY="-47826">
        <dgm:presLayoutVars>
          <dgm:chPref val="3"/>
        </dgm:presLayoutVars>
      </dgm:prSet>
      <dgm:spPr/>
    </dgm:pt>
    <dgm:pt modelId="{2AD5DF75-B82E-4352-AD10-DD3EAB37B519}" type="pres">
      <dgm:prSet presAssocID="{52F530AC-651D-4302-8B3A-7A8750BA36DB}" presName="rootConnector" presStyleLbl="node2" presStyleIdx="0" presStyleCnt="2"/>
      <dgm:spPr/>
    </dgm:pt>
    <dgm:pt modelId="{1E6B2FC7-A2DC-4895-8888-D4BBBE0D9186}" type="pres">
      <dgm:prSet presAssocID="{52F530AC-651D-4302-8B3A-7A8750BA36DB}" presName="hierChild4" presStyleCnt="0"/>
      <dgm:spPr/>
    </dgm:pt>
    <dgm:pt modelId="{08C0DEA3-BB6F-4DFF-9B61-5D36F1678A84}" type="pres">
      <dgm:prSet presAssocID="{A83999BB-C734-4805-99A3-3C96DC16C118}" presName="Name37" presStyleLbl="parChTrans1D3" presStyleIdx="0" presStyleCnt="2"/>
      <dgm:spPr/>
    </dgm:pt>
    <dgm:pt modelId="{A9A1C513-7C4E-492A-AA3C-A132F68F82B0}" type="pres">
      <dgm:prSet presAssocID="{F5DAAF82-F0B5-4C7D-975C-805EAD9345DE}" presName="hierRoot2" presStyleCnt="0">
        <dgm:presLayoutVars>
          <dgm:hierBranch val="init"/>
        </dgm:presLayoutVars>
      </dgm:prSet>
      <dgm:spPr/>
    </dgm:pt>
    <dgm:pt modelId="{95BB8C2F-EBD0-47D0-AB09-D9BA670C3B56}" type="pres">
      <dgm:prSet presAssocID="{F5DAAF82-F0B5-4C7D-975C-805EAD9345DE}" presName="rootComposite" presStyleCnt="0"/>
      <dgm:spPr/>
    </dgm:pt>
    <dgm:pt modelId="{AC2EEA5D-1CF4-44BA-A12A-6F2D4A7D1FF7}" type="pres">
      <dgm:prSet presAssocID="{F5DAAF82-F0B5-4C7D-975C-805EAD9345DE}" presName="rootText" presStyleLbl="node3" presStyleIdx="0" presStyleCnt="2" custScaleX="211867" custScaleY="253447" custLinFactNeighborX="-7311" custLinFactNeighborY="-76762">
        <dgm:presLayoutVars>
          <dgm:chPref val="3"/>
        </dgm:presLayoutVars>
      </dgm:prSet>
      <dgm:spPr/>
    </dgm:pt>
    <dgm:pt modelId="{3D93BC19-2CDF-4E9D-BECC-9682FB2274DB}" type="pres">
      <dgm:prSet presAssocID="{F5DAAF82-F0B5-4C7D-975C-805EAD9345DE}" presName="rootConnector" presStyleLbl="node3" presStyleIdx="0" presStyleCnt="2"/>
      <dgm:spPr/>
    </dgm:pt>
    <dgm:pt modelId="{43EEE1B6-D121-49E3-BAC6-D21A27D9B3AB}" type="pres">
      <dgm:prSet presAssocID="{F5DAAF82-F0B5-4C7D-975C-805EAD9345DE}" presName="hierChild4" presStyleCnt="0"/>
      <dgm:spPr/>
    </dgm:pt>
    <dgm:pt modelId="{D4708C46-7713-49D3-8A43-63C278F195F1}" type="pres">
      <dgm:prSet presAssocID="{F5DAAF82-F0B5-4C7D-975C-805EAD9345DE}" presName="hierChild5" presStyleCnt="0"/>
      <dgm:spPr/>
    </dgm:pt>
    <dgm:pt modelId="{D61A9790-16F7-4AEC-BFE3-67C164C34CAD}" type="pres">
      <dgm:prSet presAssocID="{52F530AC-651D-4302-8B3A-7A8750BA36DB}" presName="hierChild5" presStyleCnt="0"/>
      <dgm:spPr/>
    </dgm:pt>
    <dgm:pt modelId="{A139196C-18C9-45FD-9A96-0E840C8F974E}" type="pres">
      <dgm:prSet presAssocID="{E4340F67-C974-4A77-99D6-8E140312C5D4}" presName="Name37" presStyleLbl="parChTrans1D2" presStyleIdx="1" presStyleCnt="3"/>
      <dgm:spPr/>
    </dgm:pt>
    <dgm:pt modelId="{8E650008-ED27-40FD-9625-8601135B5B02}" type="pres">
      <dgm:prSet presAssocID="{E58C823A-1573-419F-B4D5-28302DC45998}" presName="hierRoot2" presStyleCnt="0">
        <dgm:presLayoutVars>
          <dgm:hierBranch val="init"/>
        </dgm:presLayoutVars>
      </dgm:prSet>
      <dgm:spPr/>
    </dgm:pt>
    <dgm:pt modelId="{94840F76-8F6F-487A-B9B6-F7A5B9E3852B}" type="pres">
      <dgm:prSet presAssocID="{E58C823A-1573-419F-B4D5-28302DC45998}" presName="rootComposite" presStyleCnt="0"/>
      <dgm:spPr/>
    </dgm:pt>
    <dgm:pt modelId="{A7016EB4-0E4A-4552-90DA-A8398A0613F9}" type="pres">
      <dgm:prSet presAssocID="{E58C823A-1573-419F-B4D5-28302DC45998}" presName="rootText" presStyleLbl="node2" presStyleIdx="1" presStyleCnt="2" custScaleX="134130" custScaleY="50957" custLinFactNeighborX="4282" custLinFactNeighborY="-53438">
        <dgm:presLayoutVars>
          <dgm:chPref val="3"/>
        </dgm:presLayoutVars>
      </dgm:prSet>
      <dgm:spPr/>
    </dgm:pt>
    <dgm:pt modelId="{0711A9F0-43AD-4CDB-A525-3971BBFDF0B8}" type="pres">
      <dgm:prSet presAssocID="{E58C823A-1573-419F-B4D5-28302DC45998}" presName="rootConnector" presStyleLbl="node2" presStyleIdx="1" presStyleCnt="2"/>
      <dgm:spPr/>
    </dgm:pt>
    <dgm:pt modelId="{73E069AD-51BF-4FB1-A0F5-BDD4EB01D8AA}" type="pres">
      <dgm:prSet presAssocID="{E58C823A-1573-419F-B4D5-28302DC45998}" presName="hierChild4" presStyleCnt="0"/>
      <dgm:spPr/>
    </dgm:pt>
    <dgm:pt modelId="{0A81C24B-6D54-448F-9D41-3F51CBC7BD1A}" type="pres">
      <dgm:prSet presAssocID="{0F9C4F5A-9C2C-4109-96F5-3C0FE82EA861}" presName="Name37" presStyleLbl="parChTrans1D3" presStyleIdx="1" presStyleCnt="2"/>
      <dgm:spPr/>
    </dgm:pt>
    <dgm:pt modelId="{F46C103D-26D6-45EF-8CF2-36107F99C1EC}" type="pres">
      <dgm:prSet presAssocID="{9F13A6CF-397A-47EE-A2AF-5FA4B183F230}" presName="hierRoot2" presStyleCnt="0">
        <dgm:presLayoutVars>
          <dgm:hierBranch val="init"/>
        </dgm:presLayoutVars>
      </dgm:prSet>
      <dgm:spPr/>
    </dgm:pt>
    <dgm:pt modelId="{DA3E3B2A-659C-4728-9BD2-EECCFF7745DF}" type="pres">
      <dgm:prSet presAssocID="{9F13A6CF-397A-47EE-A2AF-5FA4B183F230}" presName="rootComposite" presStyleCnt="0"/>
      <dgm:spPr/>
    </dgm:pt>
    <dgm:pt modelId="{E9404107-718C-4B2C-AFCB-8E2FBE0BD786}" type="pres">
      <dgm:prSet presAssocID="{9F13A6CF-397A-47EE-A2AF-5FA4B183F230}" presName="rootText" presStyleLbl="node3" presStyleIdx="1" presStyleCnt="2" custScaleX="136738" custScaleY="243591" custLinFactNeighborX="-5645" custLinFactNeighborY="-65756">
        <dgm:presLayoutVars>
          <dgm:chPref val="3"/>
        </dgm:presLayoutVars>
      </dgm:prSet>
      <dgm:spPr/>
    </dgm:pt>
    <dgm:pt modelId="{37493A67-06E5-4960-A3F6-59061176C8A7}" type="pres">
      <dgm:prSet presAssocID="{9F13A6CF-397A-47EE-A2AF-5FA4B183F230}" presName="rootConnector" presStyleLbl="node3" presStyleIdx="1" presStyleCnt="2"/>
      <dgm:spPr/>
    </dgm:pt>
    <dgm:pt modelId="{2AD4E711-A04B-4020-9E4C-297F8AAB61E8}" type="pres">
      <dgm:prSet presAssocID="{9F13A6CF-397A-47EE-A2AF-5FA4B183F230}" presName="hierChild4" presStyleCnt="0"/>
      <dgm:spPr/>
    </dgm:pt>
    <dgm:pt modelId="{CB292EBB-F65F-4893-9904-684F3017C690}" type="pres">
      <dgm:prSet presAssocID="{9F13A6CF-397A-47EE-A2AF-5FA4B183F230}" presName="hierChild5" presStyleCnt="0"/>
      <dgm:spPr/>
    </dgm:pt>
    <dgm:pt modelId="{89C42262-9E35-4044-8DA8-72E4286E1B56}" type="pres">
      <dgm:prSet presAssocID="{E58C823A-1573-419F-B4D5-28302DC45998}" presName="hierChild5" presStyleCnt="0"/>
      <dgm:spPr/>
    </dgm:pt>
    <dgm:pt modelId="{DF0CBE10-3957-4AB7-8A8E-B7D0DA215C65}" type="pres">
      <dgm:prSet presAssocID="{EC5CE531-39BA-4697-ADEC-76AEA3A3B9FE}" presName="hierChild3" presStyleCnt="0"/>
      <dgm:spPr/>
    </dgm:pt>
    <dgm:pt modelId="{701BF4D3-881E-4A7F-91F4-E5F447398FE5}" type="pres">
      <dgm:prSet presAssocID="{919A7414-4F14-475D-83A3-DDF0556443D6}" presName="Name111" presStyleLbl="parChTrans1D2" presStyleIdx="2" presStyleCnt="3"/>
      <dgm:spPr/>
    </dgm:pt>
    <dgm:pt modelId="{7E244FFF-E1EB-4024-93DC-3CDA29195215}" type="pres">
      <dgm:prSet presAssocID="{152F6FBB-3107-468B-8003-BD1B5553F848}" presName="hierRoot3" presStyleCnt="0">
        <dgm:presLayoutVars>
          <dgm:hierBranch val="init"/>
        </dgm:presLayoutVars>
      </dgm:prSet>
      <dgm:spPr/>
    </dgm:pt>
    <dgm:pt modelId="{63AD01BD-0A38-4AD3-929B-8A41B4FDA4DE}" type="pres">
      <dgm:prSet presAssocID="{152F6FBB-3107-468B-8003-BD1B5553F848}" presName="rootComposite3" presStyleCnt="0"/>
      <dgm:spPr/>
    </dgm:pt>
    <dgm:pt modelId="{E7E8532B-5BA2-4961-AC5D-52B8E74FAD2E}" type="pres">
      <dgm:prSet presAssocID="{152F6FBB-3107-468B-8003-BD1B5553F848}" presName="rootText3" presStyleLbl="asst1" presStyleIdx="0" presStyleCnt="1" custScaleY="88942" custLinFactNeighborY="-32283">
        <dgm:presLayoutVars>
          <dgm:chPref val="3"/>
        </dgm:presLayoutVars>
      </dgm:prSet>
      <dgm:spPr/>
    </dgm:pt>
    <dgm:pt modelId="{7AA93336-6BA1-40C3-BA8F-5416DBFE783C}" type="pres">
      <dgm:prSet presAssocID="{152F6FBB-3107-468B-8003-BD1B5553F848}" presName="rootConnector3" presStyleLbl="asst1" presStyleIdx="0" presStyleCnt="1"/>
      <dgm:spPr/>
    </dgm:pt>
    <dgm:pt modelId="{8A72AB0A-8344-44C3-A30A-B51E5E944DCB}" type="pres">
      <dgm:prSet presAssocID="{152F6FBB-3107-468B-8003-BD1B5553F848}" presName="hierChild6" presStyleCnt="0"/>
      <dgm:spPr/>
    </dgm:pt>
    <dgm:pt modelId="{9DAFAD18-3D99-42A6-A407-52790279276F}" type="pres">
      <dgm:prSet presAssocID="{152F6FBB-3107-468B-8003-BD1B5553F848}" presName="hierChild7" presStyleCnt="0"/>
      <dgm:spPr/>
    </dgm:pt>
  </dgm:ptLst>
  <dgm:cxnLst>
    <dgm:cxn modelId="{EE62AF08-93D0-4B84-A90B-714045F853CD}" type="presOf" srcId="{E7810EBE-1573-4A52-B281-EFAB10180AAB}" destId="{9F20901F-6760-49AF-AB88-E02CB818FC2B}" srcOrd="0" destOrd="0" presId="urn:microsoft.com/office/officeart/2005/8/layout/orgChart1"/>
    <dgm:cxn modelId="{C3A29609-85FD-4AE3-954E-1486E0710AD1}" type="presOf" srcId="{EC5CE531-39BA-4697-ADEC-76AEA3A3B9FE}" destId="{302A2500-FF46-4D06-A05D-F0C1A319EB76}" srcOrd="0" destOrd="0" presId="urn:microsoft.com/office/officeart/2005/8/layout/orgChart1"/>
    <dgm:cxn modelId="{01C0B80C-A9E7-4997-9440-11CACFC38F1C}" type="presOf" srcId="{152F6FBB-3107-468B-8003-BD1B5553F848}" destId="{E7E8532B-5BA2-4961-AC5D-52B8E74FAD2E}" srcOrd="0" destOrd="0" presId="urn:microsoft.com/office/officeart/2005/8/layout/orgChart1"/>
    <dgm:cxn modelId="{E368C90D-5D80-44DD-A3E9-A15AADF14513}" type="presOf" srcId="{F5DAAF82-F0B5-4C7D-975C-805EAD9345DE}" destId="{3D93BC19-2CDF-4E9D-BECC-9682FB2274DB}" srcOrd="1" destOrd="0" presId="urn:microsoft.com/office/officeart/2005/8/layout/orgChart1"/>
    <dgm:cxn modelId="{96737720-830C-474E-A030-14FE34869F40}" type="presOf" srcId="{A83999BB-C734-4805-99A3-3C96DC16C118}" destId="{08C0DEA3-BB6F-4DFF-9B61-5D36F1678A84}" srcOrd="0" destOrd="0" presId="urn:microsoft.com/office/officeart/2005/8/layout/orgChart1"/>
    <dgm:cxn modelId="{59CC9F2B-B6E7-496F-BEAD-6D15A5DB23E2}" srcId="{EC5CE531-39BA-4697-ADEC-76AEA3A3B9FE}" destId="{E58C823A-1573-419F-B4D5-28302DC45998}" srcOrd="2" destOrd="0" parTransId="{E4340F67-C974-4A77-99D6-8E140312C5D4}" sibTransId="{2F688898-A3F0-4420-A9FE-0E967A5A8496}"/>
    <dgm:cxn modelId="{99895534-D76C-4979-AA82-1CC6CDF7C0FD}" type="presOf" srcId="{9F13A6CF-397A-47EE-A2AF-5FA4B183F230}" destId="{E9404107-718C-4B2C-AFCB-8E2FBE0BD786}" srcOrd="0" destOrd="0" presId="urn:microsoft.com/office/officeart/2005/8/layout/orgChart1"/>
    <dgm:cxn modelId="{56471F3E-1559-495C-AA83-3B1FBBC7A980}" type="presOf" srcId="{152F6FBB-3107-468B-8003-BD1B5553F848}" destId="{7AA93336-6BA1-40C3-BA8F-5416DBFE783C}" srcOrd="1" destOrd="0" presId="urn:microsoft.com/office/officeart/2005/8/layout/orgChart1"/>
    <dgm:cxn modelId="{E303CB42-0516-404E-83AE-CEEAE872E982}" type="presOf" srcId="{F5DAAF82-F0B5-4C7D-975C-805EAD9345DE}" destId="{AC2EEA5D-1CF4-44BA-A12A-6F2D4A7D1FF7}" srcOrd="0" destOrd="0" presId="urn:microsoft.com/office/officeart/2005/8/layout/orgChart1"/>
    <dgm:cxn modelId="{931E8F47-258E-4643-B277-EF847B44FBDB}" type="presOf" srcId="{E58C823A-1573-419F-B4D5-28302DC45998}" destId="{0711A9F0-43AD-4CDB-A525-3971BBFDF0B8}" srcOrd="1" destOrd="0" presId="urn:microsoft.com/office/officeart/2005/8/layout/orgChart1"/>
    <dgm:cxn modelId="{9890E454-F09C-4CD9-BD0F-A861F2FE1515}" type="presOf" srcId="{E4340F67-C974-4A77-99D6-8E140312C5D4}" destId="{A139196C-18C9-45FD-9A96-0E840C8F974E}" srcOrd="0" destOrd="0" presId="urn:microsoft.com/office/officeart/2005/8/layout/orgChart1"/>
    <dgm:cxn modelId="{A47FD75E-FBE3-4CA3-A2EF-7E0ECF5F99D7}" type="presOf" srcId="{919A7414-4F14-475D-83A3-DDF0556443D6}" destId="{701BF4D3-881E-4A7F-91F4-E5F447398FE5}" srcOrd="0" destOrd="0" presId="urn:microsoft.com/office/officeart/2005/8/layout/orgChart1"/>
    <dgm:cxn modelId="{79E0D4A1-7C18-445D-9246-3A5C8E7D2001}" srcId="{E58C823A-1573-419F-B4D5-28302DC45998}" destId="{9F13A6CF-397A-47EE-A2AF-5FA4B183F230}" srcOrd="0" destOrd="0" parTransId="{0F9C4F5A-9C2C-4109-96F5-3C0FE82EA861}" sibTransId="{F9A1D7A9-9C9E-4BDE-AF6A-E2EDBB45A167}"/>
    <dgm:cxn modelId="{CC0555A3-A538-42A5-B85D-8D2B60F4F9C6}" type="presOf" srcId="{52F530AC-651D-4302-8B3A-7A8750BA36DB}" destId="{A7124936-C68A-4AB0-A70F-0BFCFFFFF688}" srcOrd="0" destOrd="0" presId="urn:microsoft.com/office/officeart/2005/8/layout/orgChart1"/>
    <dgm:cxn modelId="{56FECDA6-1D08-4218-8AA4-6896B86CECF8}" type="presOf" srcId="{0F9C4F5A-9C2C-4109-96F5-3C0FE82EA861}" destId="{0A81C24B-6D54-448F-9D41-3F51CBC7BD1A}" srcOrd="0" destOrd="0" presId="urn:microsoft.com/office/officeart/2005/8/layout/orgChart1"/>
    <dgm:cxn modelId="{301AAED1-C6FE-4581-8FF8-D355261CB703}" type="presOf" srcId="{52F530AC-651D-4302-8B3A-7A8750BA36DB}" destId="{2AD5DF75-B82E-4352-AD10-DD3EAB37B519}" srcOrd="1" destOrd="0" presId="urn:microsoft.com/office/officeart/2005/8/layout/orgChart1"/>
    <dgm:cxn modelId="{360B3FD3-AF59-404E-973F-6093A563E526}" type="presOf" srcId="{BD7B233C-256D-4B3C-B3EB-BE9D6655113E}" destId="{E49E8032-6A7B-455D-830D-FADAAA88F721}" srcOrd="0" destOrd="0" presId="urn:microsoft.com/office/officeart/2005/8/layout/orgChart1"/>
    <dgm:cxn modelId="{A6E6DFD9-4B39-4DCF-9038-5617729F36D6}" type="presOf" srcId="{E58C823A-1573-419F-B4D5-28302DC45998}" destId="{A7016EB4-0E4A-4552-90DA-A8398A0613F9}" srcOrd="0" destOrd="0" presId="urn:microsoft.com/office/officeart/2005/8/layout/orgChart1"/>
    <dgm:cxn modelId="{0CF278E3-9137-4717-B9A1-9765DA804C4E}" srcId="{52F530AC-651D-4302-8B3A-7A8750BA36DB}" destId="{F5DAAF82-F0B5-4C7D-975C-805EAD9345DE}" srcOrd="0" destOrd="0" parTransId="{A83999BB-C734-4805-99A3-3C96DC16C118}" sibTransId="{12AB5CF3-198A-4263-B65A-C1FDBFBF615E}"/>
    <dgm:cxn modelId="{CB17FCE9-C5DF-4A05-ADF9-2BE0456D2B37}" type="presOf" srcId="{9F13A6CF-397A-47EE-A2AF-5FA4B183F230}" destId="{37493A67-06E5-4960-A3F6-59061176C8A7}" srcOrd="1" destOrd="0" presId="urn:microsoft.com/office/officeart/2005/8/layout/orgChart1"/>
    <dgm:cxn modelId="{0FE883ED-6D7B-4BA9-9232-7AE3E4DAD547}" srcId="{EC5CE531-39BA-4697-ADEC-76AEA3A3B9FE}" destId="{152F6FBB-3107-468B-8003-BD1B5553F848}" srcOrd="0" destOrd="0" parTransId="{919A7414-4F14-475D-83A3-DDF0556443D6}" sibTransId="{4A1C982E-821D-4698-988C-621261F730E2}"/>
    <dgm:cxn modelId="{E8D486F6-5364-4F90-9607-B4B6DFD742DE}" srcId="{EC5CE531-39BA-4697-ADEC-76AEA3A3B9FE}" destId="{52F530AC-651D-4302-8B3A-7A8750BA36DB}" srcOrd="1" destOrd="0" parTransId="{BD7B233C-256D-4B3C-B3EB-BE9D6655113E}" sibTransId="{C3802D7E-DF4B-4795-8FE6-81700707B617}"/>
    <dgm:cxn modelId="{F77A52FC-CBAD-4923-BC03-B4CE45E81C4D}" type="presOf" srcId="{EC5CE531-39BA-4697-ADEC-76AEA3A3B9FE}" destId="{6E3FBED0-27E6-42F1-8A37-7330457FAA4F}" srcOrd="1" destOrd="0" presId="urn:microsoft.com/office/officeart/2005/8/layout/orgChart1"/>
    <dgm:cxn modelId="{6BC881FE-8349-40D5-9E91-94BB07142394}" srcId="{E7810EBE-1573-4A52-B281-EFAB10180AAB}" destId="{EC5CE531-39BA-4697-ADEC-76AEA3A3B9FE}" srcOrd="0" destOrd="0" parTransId="{4B3ADB11-0A13-4A2A-BBD6-B6F84973133B}" sibTransId="{E049A26E-E456-4005-B3EE-EFD62C95C72F}"/>
    <dgm:cxn modelId="{8863F8A5-4759-4C58-A991-BC6545B19530}" type="presParOf" srcId="{9F20901F-6760-49AF-AB88-E02CB818FC2B}" destId="{4CA051E4-A20C-4280-ACF3-B4654925BCB0}" srcOrd="0" destOrd="0" presId="urn:microsoft.com/office/officeart/2005/8/layout/orgChart1"/>
    <dgm:cxn modelId="{74AB48B5-806A-4C81-AB4F-D83EC134BCD6}" type="presParOf" srcId="{4CA051E4-A20C-4280-ACF3-B4654925BCB0}" destId="{B762FE89-42DD-4E4D-8368-4B5B3B3AB63A}" srcOrd="0" destOrd="0" presId="urn:microsoft.com/office/officeart/2005/8/layout/orgChart1"/>
    <dgm:cxn modelId="{C9D28FA3-73D1-48A9-92D2-052E6DE008E7}" type="presParOf" srcId="{B762FE89-42DD-4E4D-8368-4B5B3B3AB63A}" destId="{302A2500-FF46-4D06-A05D-F0C1A319EB76}" srcOrd="0" destOrd="0" presId="urn:microsoft.com/office/officeart/2005/8/layout/orgChart1"/>
    <dgm:cxn modelId="{9807E17A-EBC7-4A17-BD17-3E7F2775C75B}" type="presParOf" srcId="{B762FE89-42DD-4E4D-8368-4B5B3B3AB63A}" destId="{6E3FBED0-27E6-42F1-8A37-7330457FAA4F}" srcOrd="1" destOrd="0" presId="urn:microsoft.com/office/officeart/2005/8/layout/orgChart1"/>
    <dgm:cxn modelId="{A5CF37B1-1CCA-4E32-A230-D0A4755D6BFE}" type="presParOf" srcId="{4CA051E4-A20C-4280-ACF3-B4654925BCB0}" destId="{2C4C18CC-A11B-4321-8519-E2B598B652D8}" srcOrd="1" destOrd="0" presId="urn:microsoft.com/office/officeart/2005/8/layout/orgChart1"/>
    <dgm:cxn modelId="{50938E67-7142-4E1B-8806-BDD60E2BCB69}" type="presParOf" srcId="{2C4C18CC-A11B-4321-8519-E2B598B652D8}" destId="{E49E8032-6A7B-455D-830D-FADAAA88F721}" srcOrd="0" destOrd="0" presId="urn:microsoft.com/office/officeart/2005/8/layout/orgChart1"/>
    <dgm:cxn modelId="{B741477D-8504-43A2-8ABD-0C370F61297E}" type="presParOf" srcId="{2C4C18CC-A11B-4321-8519-E2B598B652D8}" destId="{269A7342-670D-4CEB-A28F-1AD0A6942B68}" srcOrd="1" destOrd="0" presId="urn:microsoft.com/office/officeart/2005/8/layout/orgChart1"/>
    <dgm:cxn modelId="{8945B33D-FD89-4AD1-AAFE-660AD5960BDA}" type="presParOf" srcId="{269A7342-670D-4CEB-A28F-1AD0A6942B68}" destId="{ACE87844-6D66-47C1-840E-1EB9BA60EEF1}" srcOrd="0" destOrd="0" presId="urn:microsoft.com/office/officeart/2005/8/layout/orgChart1"/>
    <dgm:cxn modelId="{BB52C089-AD6F-4A5C-91CD-04782929FB89}" type="presParOf" srcId="{ACE87844-6D66-47C1-840E-1EB9BA60EEF1}" destId="{A7124936-C68A-4AB0-A70F-0BFCFFFFF688}" srcOrd="0" destOrd="0" presId="urn:microsoft.com/office/officeart/2005/8/layout/orgChart1"/>
    <dgm:cxn modelId="{BEC25FFA-65EA-4288-8748-E857168FFE09}" type="presParOf" srcId="{ACE87844-6D66-47C1-840E-1EB9BA60EEF1}" destId="{2AD5DF75-B82E-4352-AD10-DD3EAB37B519}" srcOrd="1" destOrd="0" presId="urn:microsoft.com/office/officeart/2005/8/layout/orgChart1"/>
    <dgm:cxn modelId="{FF4DB542-6A64-4DC3-8172-DEFE17EFBFE6}" type="presParOf" srcId="{269A7342-670D-4CEB-A28F-1AD0A6942B68}" destId="{1E6B2FC7-A2DC-4895-8888-D4BBBE0D9186}" srcOrd="1" destOrd="0" presId="urn:microsoft.com/office/officeart/2005/8/layout/orgChart1"/>
    <dgm:cxn modelId="{F1D728FB-4068-420B-9379-1F4BDBE536FE}" type="presParOf" srcId="{1E6B2FC7-A2DC-4895-8888-D4BBBE0D9186}" destId="{08C0DEA3-BB6F-4DFF-9B61-5D36F1678A84}" srcOrd="0" destOrd="0" presId="urn:microsoft.com/office/officeart/2005/8/layout/orgChart1"/>
    <dgm:cxn modelId="{DC27A260-62B9-4608-8F13-1CD8E21177D3}" type="presParOf" srcId="{1E6B2FC7-A2DC-4895-8888-D4BBBE0D9186}" destId="{A9A1C513-7C4E-492A-AA3C-A132F68F82B0}" srcOrd="1" destOrd="0" presId="urn:microsoft.com/office/officeart/2005/8/layout/orgChart1"/>
    <dgm:cxn modelId="{FFEB1D12-8269-4B3E-A536-36F8FE601AC2}" type="presParOf" srcId="{A9A1C513-7C4E-492A-AA3C-A132F68F82B0}" destId="{95BB8C2F-EBD0-47D0-AB09-D9BA670C3B56}" srcOrd="0" destOrd="0" presId="urn:microsoft.com/office/officeart/2005/8/layout/orgChart1"/>
    <dgm:cxn modelId="{B022199D-1E87-4553-B98F-32758E35F2E1}" type="presParOf" srcId="{95BB8C2F-EBD0-47D0-AB09-D9BA670C3B56}" destId="{AC2EEA5D-1CF4-44BA-A12A-6F2D4A7D1FF7}" srcOrd="0" destOrd="0" presId="urn:microsoft.com/office/officeart/2005/8/layout/orgChart1"/>
    <dgm:cxn modelId="{D2867AD2-3995-412E-B592-9EA86AD5BC65}" type="presParOf" srcId="{95BB8C2F-EBD0-47D0-AB09-D9BA670C3B56}" destId="{3D93BC19-2CDF-4E9D-BECC-9682FB2274DB}" srcOrd="1" destOrd="0" presId="urn:microsoft.com/office/officeart/2005/8/layout/orgChart1"/>
    <dgm:cxn modelId="{E6537106-E431-440E-853E-2977AEB9A047}" type="presParOf" srcId="{A9A1C513-7C4E-492A-AA3C-A132F68F82B0}" destId="{43EEE1B6-D121-49E3-BAC6-D21A27D9B3AB}" srcOrd="1" destOrd="0" presId="urn:microsoft.com/office/officeart/2005/8/layout/orgChart1"/>
    <dgm:cxn modelId="{B6BAFFFD-9B95-43C4-A934-2EDE8F335D7F}" type="presParOf" srcId="{A9A1C513-7C4E-492A-AA3C-A132F68F82B0}" destId="{D4708C46-7713-49D3-8A43-63C278F195F1}" srcOrd="2" destOrd="0" presId="urn:microsoft.com/office/officeart/2005/8/layout/orgChart1"/>
    <dgm:cxn modelId="{E965E038-F5EF-4E5A-B8AA-280E3452D163}" type="presParOf" srcId="{269A7342-670D-4CEB-A28F-1AD0A6942B68}" destId="{D61A9790-16F7-4AEC-BFE3-67C164C34CAD}" srcOrd="2" destOrd="0" presId="urn:microsoft.com/office/officeart/2005/8/layout/orgChart1"/>
    <dgm:cxn modelId="{AD96A3B1-2877-4952-AB38-5558943C8EA9}" type="presParOf" srcId="{2C4C18CC-A11B-4321-8519-E2B598B652D8}" destId="{A139196C-18C9-45FD-9A96-0E840C8F974E}" srcOrd="2" destOrd="0" presId="urn:microsoft.com/office/officeart/2005/8/layout/orgChart1"/>
    <dgm:cxn modelId="{2E324BFF-244B-40BF-9921-3EE914462D43}" type="presParOf" srcId="{2C4C18CC-A11B-4321-8519-E2B598B652D8}" destId="{8E650008-ED27-40FD-9625-8601135B5B02}" srcOrd="3" destOrd="0" presId="urn:microsoft.com/office/officeart/2005/8/layout/orgChart1"/>
    <dgm:cxn modelId="{07D0AF83-B057-4667-80F8-5E0B58A56C40}" type="presParOf" srcId="{8E650008-ED27-40FD-9625-8601135B5B02}" destId="{94840F76-8F6F-487A-B9B6-F7A5B9E3852B}" srcOrd="0" destOrd="0" presId="urn:microsoft.com/office/officeart/2005/8/layout/orgChart1"/>
    <dgm:cxn modelId="{10F89E08-C381-44F1-8608-89DDC09E6D39}" type="presParOf" srcId="{94840F76-8F6F-487A-B9B6-F7A5B9E3852B}" destId="{A7016EB4-0E4A-4552-90DA-A8398A0613F9}" srcOrd="0" destOrd="0" presId="urn:microsoft.com/office/officeart/2005/8/layout/orgChart1"/>
    <dgm:cxn modelId="{D1879053-2572-4B3C-A300-CF69015948CD}" type="presParOf" srcId="{94840F76-8F6F-487A-B9B6-F7A5B9E3852B}" destId="{0711A9F0-43AD-4CDB-A525-3971BBFDF0B8}" srcOrd="1" destOrd="0" presId="urn:microsoft.com/office/officeart/2005/8/layout/orgChart1"/>
    <dgm:cxn modelId="{6A8E2F41-C48C-4EDE-98F1-BAE77B2F5E52}" type="presParOf" srcId="{8E650008-ED27-40FD-9625-8601135B5B02}" destId="{73E069AD-51BF-4FB1-A0F5-BDD4EB01D8AA}" srcOrd="1" destOrd="0" presId="urn:microsoft.com/office/officeart/2005/8/layout/orgChart1"/>
    <dgm:cxn modelId="{D9AC01EE-60F6-451D-89B4-E97D1B073808}" type="presParOf" srcId="{73E069AD-51BF-4FB1-A0F5-BDD4EB01D8AA}" destId="{0A81C24B-6D54-448F-9D41-3F51CBC7BD1A}" srcOrd="0" destOrd="0" presId="urn:microsoft.com/office/officeart/2005/8/layout/orgChart1"/>
    <dgm:cxn modelId="{756C03E1-6A58-46F1-A9C6-1BF2D7D27938}" type="presParOf" srcId="{73E069AD-51BF-4FB1-A0F5-BDD4EB01D8AA}" destId="{F46C103D-26D6-45EF-8CF2-36107F99C1EC}" srcOrd="1" destOrd="0" presId="urn:microsoft.com/office/officeart/2005/8/layout/orgChart1"/>
    <dgm:cxn modelId="{D51D4A8B-13CF-4F04-9143-167F1076ED17}" type="presParOf" srcId="{F46C103D-26D6-45EF-8CF2-36107F99C1EC}" destId="{DA3E3B2A-659C-4728-9BD2-EECCFF7745DF}" srcOrd="0" destOrd="0" presId="urn:microsoft.com/office/officeart/2005/8/layout/orgChart1"/>
    <dgm:cxn modelId="{0E659806-61DA-4A89-BE30-7EBFE48DE878}" type="presParOf" srcId="{DA3E3B2A-659C-4728-9BD2-EECCFF7745DF}" destId="{E9404107-718C-4B2C-AFCB-8E2FBE0BD786}" srcOrd="0" destOrd="0" presId="urn:microsoft.com/office/officeart/2005/8/layout/orgChart1"/>
    <dgm:cxn modelId="{0FCB8B37-5904-47CD-A3CC-362A36911442}" type="presParOf" srcId="{DA3E3B2A-659C-4728-9BD2-EECCFF7745DF}" destId="{37493A67-06E5-4960-A3F6-59061176C8A7}" srcOrd="1" destOrd="0" presId="urn:microsoft.com/office/officeart/2005/8/layout/orgChart1"/>
    <dgm:cxn modelId="{29375530-078F-48C5-86A4-E8E74CCCFE32}" type="presParOf" srcId="{F46C103D-26D6-45EF-8CF2-36107F99C1EC}" destId="{2AD4E711-A04B-4020-9E4C-297F8AAB61E8}" srcOrd="1" destOrd="0" presId="urn:microsoft.com/office/officeart/2005/8/layout/orgChart1"/>
    <dgm:cxn modelId="{35D66B34-F122-4645-9075-4BE16FF32C9A}" type="presParOf" srcId="{F46C103D-26D6-45EF-8CF2-36107F99C1EC}" destId="{CB292EBB-F65F-4893-9904-684F3017C690}" srcOrd="2" destOrd="0" presId="urn:microsoft.com/office/officeart/2005/8/layout/orgChart1"/>
    <dgm:cxn modelId="{0193D397-8C0F-448A-8CA0-BF9108394601}" type="presParOf" srcId="{8E650008-ED27-40FD-9625-8601135B5B02}" destId="{89C42262-9E35-4044-8DA8-72E4286E1B56}" srcOrd="2" destOrd="0" presId="urn:microsoft.com/office/officeart/2005/8/layout/orgChart1"/>
    <dgm:cxn modelId="{247DA987-F5DF-46AD-B450-A318D6F2B88F}" type="presParOf" srcId="{4CA051E4-A20C-4280-ACF3-B4654925BCB0}" destId="{DF0CBE10-3957-4AB7-8A8E-B7D0DA215C65}" srcOrd="2" destOrd="0" presId="urn:microsoft.com/office/officeart/2005/8/layout/orgChart1"/>
    <dgm:cxn modelId="{3FAABDA7-1C71-4DE9-A9FD-3DF73FE7A9B6}" type="presParOf" srcId="{DF0CBE10-3957-4AB7-8A8E-B7D0DA215C65}" destId="{701BF4D3-881E-4A7F-91F4-E5F447398FE5}" srcOrd="0" destOrd="0" presId="urn:microsoft.com/office/officeart/2005/8/layout/orgChart1"/>
    <dgm:cxn modelId="{67FCC783-8484-4C74-BD18-BBEA96E4DB59}" type="presParOf" srcId="{DF0CBE10-3957-4AB7-8A8E-B7D0DA215C65}" destId="{7E244FFF-E1EB-4024-93DC-3CDA29195215}" srcOrd="1" destOrd="0" presId="urn:microsoft.com/office/officeart/2005/8/layout/orgChart1"/>
    <dgm:cxn modelId="{018AD300-0E16-4C3F-B7FA-8DBD5CB1BCF9}" type="presParOf" srcId="{7E244FFF-E1EB-4024-93DC-3CDA29195215}" destId="{63AD01BD-0A38-4AD3-929B-8A41B4FDA4DE}" srcOrd="0" destOrd="0" presId="urn:microsoft.com/office/officeart/2005/8/layout/orgChart1"/>
    <dgm:cxn modelId="{DBAA14B1-EE3D-40E7-82E3-C7EECDFF3FEE}" type="presParOf" srcId="{63AD01BD-0A38-4AD3-929B-8A41B4FDA4DE}" destId="{E7E8532B-5BA2-4961-AC5D-52B8E74FAD2E}" srcOrd="0" destOrd="0" presId="urn:microsoft.com/office/officeart/2005/8/layout/orgChart1"/>
    <dgm:cxn modelId="{AB810D4F-A0EE-4BCC-8472-B2FCA7837DC5}" type="presParOf" srcId="{63AD01BD-0A38-4AD3-929B-8A41B4FDA4DE}" destId="{7AA93336-6BA1-40C3-BA8F-5416DBFE783C}" srcOrd="1" destOrd="0" presId="urn:microsoft.com/office/officeart/2005/8/layout/orgChart1"/>
    <dgm:cxn modelId="{02690B8A-F9C7-4FB9-94E2-53663DA60759}" type="presParOf" srcId="{7E244FFF-E1EB-4024-93DC-3CDA29195215}" destId="{8A72AB0A-8344-44C3-A30A-B51E5E944DCB}" srcOrd="1" destOrd="0" presId="urn:microsoft.com/office/officeart/2005/8/layout/orgChart1"/>
    <dgm:cxn modelId="{CB5C6BD4-91EE-43A2-941A-3F0EB634E68B}" type="presParOf" srcId="{7E244FFF-E1EB-4024-93DC-3CDA29195215}" destId="{9DAFAD18-3D99-42A6-A407-5279027927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786EB-2A41-5F4D-BFC8-86F7F5E684E0}" type="doc">
      <dgm:prSet loTypeId="urn:microsoft.com/office/officeart/2005/8/layout/orgChart1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F50F19-CFBE-074F-BA06-FA7F1DCC081E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</a:rPr>
            <a:t>Mechanism Of Infertility</a:t>
          </a:r>
        </a:p>
      </dgm:t>
    </dgm:pt>
    <dgm:pt modelId="{E80CE24E-7F78-1B44-9050-65675E9B21F0}" type="parTrans" cxnId="{FB1DDE77-8F68-C84A-AD4F-E28411485FBE}">
      <dgm:prSet/>
      <dgm:spPr/>
      <dgm:t>
        <a:bodyPr/>
        <a:lstStyle/>
        <a:p>
          <a:endParaRPr lang="en-US"/>
        </a:p>
      </dgm:t>
    </dgm:pt>
    <dgm:pt modelId="{3C583367-81F5-2E46-83E5-756209D54A8F}" type="sibTrans" cxnId="{FB1DDE77-8F68-C84A-AD4F-E28411485FBE}">
      <dgm:prSet/>
      <dgm:spPr/>
      <dgm:t>
        <a:bodyPr/>
        <a:lstStyle/>
        <a:p>
          <a:endParaRPr lang="en-US"/>
        </a:p>
      </dgm:t>
    </dgm:pt>
    <dgm:pt modelId="{A35A1EFA-610B-F949-8015-DC08DBE048DE}">
      <dgm:prSet phldrT="[Text]" custT="1"/>
      <dgm:spPr/>
      <dgm:t>
        <a:bodyPr/>
        <a:lstStyle/>
        <a:p>
          <a:r>
            <a:rPr lang="en-US" sz="1800" b="1" dirty="0">
              <a:solidFill>
                <a:srgbClr val="0000CC"/>
              </a:solidFill>
              <a:latin typeface="+mn-lt"/>
              <a:ea typeface="+mn-ea"/>
              <a:cs typeface="+mn-cs"/>
            </a:rPr>
            <a:t>Interference with sperm or ovum transport</a:t>
          </a:r>
        </a:p>
        <a:p>
          <a:pPr>
            <a:buFont typeface="Arial" panose="020B0604020202020204" pitchFamily="34" charset="0"/>
            <a:buNone/>
          </a:pPr>
          <a:r>
            <a:rPr lang="en-US" sz="1800" b="1" dirty="0">
              <a:latin typeface="+mn-lt"/>
              <a:ea typeface="+mn-ea"/>
              <a:cs typeface="+mn-cs"/>
            </a:rPr>
            <a:t>Enlargement and deformity of the uterine cavity </a:t>
          </a:r>
        </a:p>
        <a:p>
          <a:pPr>
            <a:buFont typeface="Arial" panose="020B0604020202020204" pitchFamily="34" charset="0"/>
            <a:buNone/>
          </a:pPr>
          <a:r>
            <a:rPr lang="en-US" sz="1800" b="1" dirty="0">
              <a:solidFill>
                <a:srgbClr val="7030A0"/>
              </a:solidFill>
              <a:latin typeface="+mn-lt"/>
              <a:ea typeface="+mn-ea"/>
              <a:cs typeface="+mn-cs"/>
            </a:rPr>
            <a:t>Uterine contractility</a:t>
          </a:r>
          <a:endParaRPr lang="en-US" sz="1800" b="1" i="1" dirty="0">
            <a:solidFill>
              <a:srgbClr val="7030A0"/>
            </a:solidFill>
            <a:latin typeface="+mn-lt"/>
            <a:ea typeface="+mn-ea"/>
            <a:cs typeface="+mn-cs"/>
          </a:endParaRPr>
        </a:p>
        <a:p>
          <a:pPr>
            <a:buFont typeface="Arial" panose="020B0604020202020204" pitchFamily="34" charset="0"/>
            <a:buNone/>
          </a:pPr>
          <a:r>
            <a:rPr lang="en-US" sz="1800" b="1" dirty="0">
              <a:latin typeface="+mn-lt"/>
              <a:ea typeface="+mn-ea"/>
              <a:cs typeface="+mn-cs"/>
            </a:rPr>
            <a:t>Distortion of the cervix </a:t>
          </a:r>
        </a:p>
        <a:p>
          <a:pPr>
            <a:buFont typeface="Arial" panose="020B0604020202020204" pitchFamily="34" charset="0"/>
            <a:buNone/>
          </a:pPr>
          <a:r>
            <a:rPr lang="en-US" sz="1800" b="1" dirty="0">
              <a:solidFill>
                <a:srgbClr val="7030A0"/>
              </a:solidFill>
              <a:latin typeface="+mn-lt"/>
            </a:rPr>
            <a:t>D</a:t>
          </a:r>
          <a:r>
            <a:rPr lang="en-US" sz="1800" b="1" dirty="0">
              <a:solidFill>
                <a:srgbClr val="7030A0"/>
              </a:solidFill>
              <a:latin typeface="+mn-lt"/>
              <a:ea typeface="+mn-ea"/>
              <a:cs typeface="+mn-cs"/>
            </a:rPr>
            <a:t>istortion  or obstruction of the                       tubal Ostia</a:t>
          </a:r>
          <a:endParaRPr lang="en-US" sz="1800" dirty="0">
            <a:solidFill>
              <a:srgbClr val="7030A0"/>
            </a:solidFill>
            <a:latin typeface="+mn-lt"/>
          </a:endParaRPr>
        </a:p>
      </dgm:t>
    </dgm:pt>
    <dgm:pt modelId="{78DD8BE6-509B-8F47-950F-E76813428F44}" type="parTrans" cxnId="{5E723EB7-64B2-6742-81F5-5860A3CDFB2B}">
      <dgm:prSet/>
      <dgm:spPr/>
      <dgm:t>
        <a:bodyPr/>
        <a:lstStyle/>
        <a:p>
          <a:endParaRPr lang="en-US"/>
        </a:p>
      </dgm:t>
    </dgm:pt>
    <dgm:pt modelId="{7ABBD728-1A75-CB43-9E17-513BC3919A28}" type="sibTrans" cxnId="{5E723EB7-64B2-6742-81F5-5860A3CDFB2B}">
      <dgm:prSet/>
      <dgm:spPr/>
      <dgm:t>
        <a:bodyPr/>
        <a:lstStyle/>
        <a:p>
          <a:endParaRPr lang="en-US"/>
        </a:p>
      </dgm:t>
    </dgm:pt>
    <dgm:pt modelId="{D8804A97-4FAA-3045-A8B0-7A26E1FD5A85}">
      <dgm:prSet phldrT="[Text]"/>
      <dgm:spPr/>
      <dgm:t>
        <a:bodyPr/>
        <a:lstStyle/>
        <a:p>
          <a:r>
            <a:rPr lang="en-US" b="1" dirty="0">
              <a:solidFill>
                <a:srgbClr val="0000CC"/>
              </a:solidFill>
              <a:latin typeface="+mn-lt"/>
              <a:cs typeface="Comic Sans MS"/>
            </a:rPr>
            <a:t>Implantation failure or gestation discontinuation</a:t>
          </a:r>
        </a:p>
        <a:p>
          <a:r>
            <a:rPr lang="en-US" b="1" dirty="0">
              <a:latin typeface="+mn-lt"/>
            </a:rPr>
            <a:t>Alteration of the endometrial contour </a:t>
          </a:r>
        </a:p>
        <a:p>
          <a:pPr>
            <a:buFontTx/>
            <a:buAutoNum type="alphaLcPeriod"/>
          </a:pPr>
          <a:r>
            <a:rPr lang="en-US" b="1" dirty="0">
              <a:solidFill>
                <a:srgbClr val="7030A0"/>
              </a:solidFill>
              <a:latin typeface="+mn-lt"/>
            </a:rPr>
            <a:t>Persistence of intrauterine blood or clots </a:t>
          </a:r>
        </a:p>
        <a:p>
          <a:pPr>
            <a:buFontTx/>
            <a:buAutoNum type="alphaLcPeriod"/>
          </a:pPr>
          <a:r>
            <a:rPr lang="en-US" b="1" dirty="0">
              <a:latin typeface="+mn-lt"/>
            </a:rPr>
            <a:t>Focal endometrial vascular disturbance</a:t>
          </a:r>
        </a:p>
        <a:p>
          <a:pPr>
            <a:buFontTx/>
            <a:buAutoNum type="alphaLcPeriod"/>
          </a:pPr>
          <a:r>
            <a:rPr lang="en-US" b="1" dirty="0">
              <a:solidFill>
                <a:srgbClr val="7030A0"/>
              </a:solidFill>
              <a:latin typeface="+mn-lt"/>
            </a:rPr>
            <a:t>Endometrial inflammation</a:t>
          </a:r>
        </a:p>
        <a:p>
          <a:pPr>
            <a:buFontTx/>
            <a:buAutoNum type="alphaLcPeriod"/>
          </a:pPr>
          <a:r>
            <a:rPr lang="en-US" b="1" dirty="0">
              <a:latin typeface="+mn-lt"/>
            </a:rPr>
            <a:t>Secretion of vasoactive substances</a:t>
          </a:r>
        </a:p>
        <a:p>
          <a:pPr>
            <a:buFontTx/>
            <a:buAutoNum type="alphaLcPeriod"/>
          </a:pPr>
          <a:r>
            <a:rPr lang="en-US" b="1" dirty="0">
              <a:solidFill>
                <a:srgbClr val="7030A0"/>
              </a:solidFill>
              <a:latin typeface="+mn-lt"/>
            </a:rPr>
            <a:t>Enhanced endometrial androgen environment</a:t>
          </a:r>
        </a:p>
        <a:p>
          <a:pPr>
            <a:buFont typeface="+mj-lt"/>
            <a:buAutoNum type="alphaLcPeriod" startAt="6"/>
          </a:pPr>
          <a:r>
            <a:rPr lang="en-US" b="1" dirty="0">
              <a:latin typeface="+mn-lt"/>
            </a:rPr>
            <a:t>Interfere normal rhythmic uterine contractions </a:t>
          </a:r>
        </a:p>
        <a:p>
          <a:pPr>
            <a:buFont typeface="+mj-lt"/>
            <a:buAutoNum type="alphaLcPeriod" startAt="6"/>
          </a:pPr>
          <a:r>
            <a:rPr lang="en-US" b="1" dirty="0">
              <a:solidFill>
                <a:srgbClr val="7030A0"/>
              </a:solidFill>
              <a:latin typeface="+mn-lt"/>
            </a:rPr>
            <a:t>Abnormal endometrial maturation </a:t>
          </a:r>
        </a:p>
        <a:p>
          <a:pPr>
            <a:buFont typeface="+mj-lt"/>
            <a:buAutoNum type="alphaLcPeriod" startAt="6"/>
          </a:pPr>
          <a:r>
            <a:rPr lang="en-US" b="1" dirty="0">
              <a:latin typeface="+mn-lt"/>
            </a:rPr>
            <a:t>Alteration on </a:t>
          </a:r>
          <a:r>
            <a:rPr lang="en-US" b="1" dirty="0" err="1">
              <a:latin typeface="+mn-lt"/>
            </a:rPr>
            <a:t>oxytocinase</a:t>
          </a:r>
          <a:r>
            <a:rPr lang="en-US" b="1" dirty="0">
              <a:latin typeface="+mn-lt"/>
            </a:rPr>
            <a:t> activity </a:t>
          </a:r>
        </a:p>
        <a:p>
          <a:pPr>
            <a:buFont typeface="+mj-lt"/>
            <a:buAutoNum type="alphaLcPeriod" startAt="6"/>
          </a:pPr>
          <a:r>
            <a:rPr lang="en-US" b="1" dirty="0">
              <a:solidFill>
                <a:srgbClr val="7030A0"/>
              </a:solidFill>
              <a:latin typeface="+mn-lt"/>
            </a:rPr>
            <a:t>Myometrial / endometrial gene expression</a:t>
          </a:r>
          <a:r>
            <a:rPr lang="en-US" b="1" dirty="0">
              <a:solidFill>
                <a:srgbClr val="7030A0"/>
              </a:solidFill>
            </a:rPr>
            <a:t> </a:t>
          </a:r>
          <a:r>
            <a:rPr lang="en-US" b="1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E9D0D9B4-62E6-1641-82BC-83400D012B5D}" type="parTrans" cxnId="{12F8D4AC-1535-4D40-913D-8DF303249A5B}">
      <dgm:prSet/>
      <dgm:spPr/>
      <dgm:t>
        <a:bodyPr/>
        <a:lstStyle/>
        <a:p>
          <a:endParaRPr lang="en-US"/>
        </a:p>
      </dgm:t>
    </dgm:pt>
    <dgm:pt modelId="{A40864BB-A237-6A47-9678-ADE5A4EEF2C1}" type="sibTrans" cxnId="{12F8D4AC-1535-4D40-913D-8DF303249A5B}">
      <dgm:prSet/>
      <dgm:spPr/>
      <dgm:t>
        <a:bodyPr/>
        <a:lstStyle/>
        <a:p>
          <a:endParaRPr lang="en-US"/>
        </a:p>
      </dgm:t>
    </dgm:pt>
    <dgm:pt modelId="{32B653F2-3D13-4A4F-8C10-BC59476807C9}" type="pres">
      <dgm:prSet presAssocID="{2EA786EB-2A41-5F4D-BFC8-86F7F5E684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8229E4-EC10-DD46-890E-6DFA99DA385D}" type="pres">
      <dgm:prSet presAssocID="{1DF50F19-CFBE-074F-BA06-FA7F1DCC081E}" presName="hierRoot1" presStyleCnt="0">
        <dgm:presLayoutVars>
          <dgm:hierBranch val="init"/>
        </dgm:presLayoutVars>
      </dgm:prSet>
      <dgm:spPr/>
    </dgm:pt>
    <dgm:pt modelId="{BC9F379E-8B8F-584B-A222-DA46A21113A3}" type="pres">
      <dgm:prSet presAssocID="{1DF50F19-CFBE-074F-BA06-FA7F1DCC081E}" presName="rootComposite1" presStyleCnt="0"/>
      <dgm:spPr/>
    </dgm:pt>
    <dgm:pt modelId="{D485BA16-E048-DC48-BCD3-2F9C67B5B64F}" type="pres">
      <dgm:prSet presAssocID="{1DF50F19-CFBE-074F-BA06-FA7F1DCC081E}" presName="rootText1" presStyleLbl="node0" presStyleIdx="0" presStyleCnt="1" custScaleX="74261" custScaleY="52487" custLinFactY="-44380" custLinFactNeighborX="2821" custLinFactNeighborY="-100000">
        <dgm:presLayoutVars>
          <dgm:chPref val="3"/>
        </dgm:presLayoutVars>
      </dgm:prSet>
      <dgm:spPr/>
    </dgm:pt>
    <dgm:pt modelId="{7672DB24-E12E-0046-ADBB-F5CF1C2A0851}" type="pres">
      <dgm:prSet presAssocID="{1DF50F19-CFBE-074F-BA06-FA7F1DCC081E}" presName="rootConnector1" presStyleLbl="node1" presStyleIdx="0" presStyleCnt="0"/>
      <dgm:spPr/>
    </dgm:pt>
    <dgm:pt modelId="{D55B012D-E0C3-2848-BC21-7A499605890A}" type="pres">
      <dgm:prSet presAssocID="{1DF50F19-CFBE-074F-BA06-FA7F1DCC081E}" presName="hierChild2" presStyleCnt="0"/>
      <dgm:spPr/>
    </dgm:pt>
    <dgm:pt modelId="{B489B362-926B-5C4F-987F-072F2D1703DE}" type="pres">
      <dgm:prSet presAssocID="{78DD8BE6-509B-8F47-950F-E76813428F44}" presName="Name37" presStyleLbl="parChTrans1D2" presStyleIdx="0" presStyleCnt="2"/>
      <dgm:spPr/>
    </dgm:pt>
    <dgm:pt modelId="{825F1FC6-A9C9-2740-9B28-6915A178A04F}" type="pres">
      <dgm:prSet presAssocID="{A35A1EFA-610B-F949-8015-DC08DBE048DE}" presName="hierRoot2" presStyleCnt="0">
        <dgm:presLayoutVars>
          <dgm:hierBranch val="init"/>
        </dgm:presLayoutVars>
      </dgm:prSet>
      <dgm:spPr/>
    </dgm:pt>
    <dgm:pt modelId="{716CC6D9-FF72-2245-9287-3744607E3B95}" type="pres">
      <dgm:prSet presAssocID="{A35A1EFA-610B-F949-8015-DC08DBE048DE}" presName="rootComposite" presStyleCnt="0"/>
      <dgm:spPr/>
    </dgm:pt>
    <dgm:pt modelId="{3A3EC0BF-11BF-7448-BD96-C4633E79A622}" type="pres">
      <dgm:prSet presAssocID="{A35A1EFA-610B-F949-8015-DC08DBE048DE}" presName="rootText" presStyleLbl="node2" presStyleIdx="0" presStyleCnt="2" custScaleY="244274" custLinFactNeighborX="1853" custLinFactNeighborY="1532">
        <dgm:presLayoutVars>
          <dgm:chPref val="3"/>
        </dgm:presLayoutVars>
      </dgm:prSet>
      <dgm:spPr/>
    </dgm:pt>
    <dgm:pt modelId="{6CA3A3B5-606E-C844-9296-AD2E6F456AE7}" type="pres">
      <dgm:prSet presAssocID="{A35A1EFA-610B-F949-8015-DC08DBE048DE}" presName="rootConnector" presStyleLbl="node2" presStyleIdx="0" presStyleCnt="2"/>
      <dgm:spPr/>
    </dgm:pt>
    <dgm:pt modelId="{96D742C5-172C-F242-916F-5280D31276FB}" type="pres">
      <dgm:prSet presAssocID="{A35A1EFA-610B-F949-8015-DC08DBE048DE}" presName="hierChild4" presStyleCnt="0"/>
      <dgm:spPr/>
    </dgm:pt>
    <dgm:pt modelId="{CA128308-291E-054D-B9C3-9820AE1CD16A}" type="pres">
      <dgm:prSet presAssocID="{A35A1EFA-610B-F949-8015-DC08DBE048DE}" presName="hierChild5" presStyleCnt="0"/>
      <dgm:spPr/>
    </dgm:pt>
    <dgm:pt modelId="{F106D733-5345-B149-BB7B-BBA1967C5E71}" type="pres">
      <dgm:prSet presAssocID="{E9D0D9B4-62E6-1641-82BC-83400D012B5D}" presName="Name37" presStyleLbl="parChTrans1D2" presStyleIdx="1" presStyleCnt="2"/>
      <dgm:spPr/>
    </dgm:pt>
    <dgm:pt modelId="{59448AC3-4C41-C34A-9CC2-920342686E56}" type="pres">
      <dgm:prSet presAssocID="{D8804A97-4FAA-3045-A8B0-7A26E1FD5A85}" presName="hierRoot2" presStyleCnt="0">
        <dgm:presLayoutVars>
          <dgm:hierBranch val="init"/>
        </dgm:presLayoutVars>
      </dgm:prSet>
      <dgm:spPr/>
    </dgm:pt>
    <dgm:pt modelId="{EFDFC72C-3537-BE42-8E69-F6E6D7D3CF68}" type="pres">
      <dgm:prSet presAssocID="{D8804A97-4FAA-3045-A8B0-7A26E1FD5A85}" presName="rootComposite" presStyleCnt="0"/>
      <dgm:spPr/>
    </dgm:pt>
    <dgm:pt modelId="{36E39CC8-A4C5-4843-96B2-30222B0F0B7E}" type="pres">
      <dgm:prSet presAssocID="{D8804A97-4FAA-3045-A8B0-7A26E1FD5A85}" presName="rootText" presStyleLbl="node2" presStyleIdx="1" presStyleCnt="2" custScaleY="244274" custLinFactNeighborX="-1020" custLinFactNeighborY="1532">
        <dgm:presLayoutVars>
          <dgm:chPref val="3"/>
        </dgm:presLayoutVars>
      </dgm:prSet>
      <dgm:spPr/>
    </dgm:pt>
    <dgm:pt modelId="{55C64F1F-41E7-3E4F-BB66-838ED49E94B6}" type="pres">
      <dgm:prSet presAssocID="{D8804A97-4FAA-3045-A8B0-7A26E1FD5A85}" presName="rootConnector" presStyleLbl="node2" presStyleIdx="1" presStyleCnt="2"/>
      <dgm:spPr/>
    </dgm:pt>
    <dgm:pt modelId="{55C6CD29-7059-E24B-BFEB-0927CBDCB950}" type="pres">
      <dgm:prSet presAssocID="{D8804A97-4FAA-3045-A8B0-7A26E1FD5A85}" presName="hierChild4" presStyleCnt="0"/>
      <dgm:spPr/>
    </dgm:pt>
    <dgm:pt modelId="{90E542D8-BB84-4643-BCBD-7E9F11BA1EF2}" type="pres">
      <dgm:prSet presAssocID="{D8804A97-4FAA-3045-A8B0-7A26E1FD5A85}" presName="hierChild5" presStyleCnt="0"/>
      <dgm:spPr/>
    </dgm:pt>
    <dgm:pt modelId="{A54DACFF-2332-CB44-BE95-BDE794EE77D1}" type="pres">
      <dgm:prSet presAssocID="{1DF50F19-CFBE-074F-BA06-FA7F1DCC081E}" presName="hierChild3" presStyleCnt="0"/>
      <dgm:spPr/>
    </dgm:pt>
  </dgm:ptLst>
  <dgm:cxnLst>
    <dgm:cxn modelId="{83EAD51C-7D0B-B947-8F34-8D7B041DC63C}" type="presOf" srcId="{1DF50F19-CFBE-074F-BA06-FA7F1DCC081E}" destId="{7672DB24-E12E-0046-ADBB-F5CF1C2A0851}" srcOrd="1" destOrd="0" presId="urn:microsoft.com/office/officeart/2005/8/layout/orgChart1"/>
    <dgm:cxn modelId="{D79F183B-7AFE-3D49-9240-582D2C7CC35E}" type="presOf" srcId="{A35A1EFA-610B-F949-8015-DC08DBE048DE}" destId="{6CA3A3B5-606E-C844-9296-AD2E6F456AE7}" srcOrd="1" destOrd="0" presId="urn:microsoft.com/office/officeart/2005/8/layout/orgChart1"/>
    <dgm:cxn modelId="{F5BA7756-8FF7-8E4A-AB00-059A5D8DE31F}" type="presOf" srcId="{78DD8BE6-509B-8F47-950F-E76813428F44}" destId="{B489B362-926B-5C4F-987F-072F2D1703DE}" srcOrd="0" destOrd="0" presId="urn:microsoft.com/office/officeart/2005/8/layout/orgChart1"/>
    <dgm:cxn modelId="{F6155F60-3EDD-E842-9449-8BEF1C5FD476}" type="presOf" srcId="{D8804A97-4FAA-3045-A8B0-7A26E1FD5A85}" destId="{36E39CC8-A4C5-4843-96B2-30222B0F0B7E}" srcOrd="0" destOrd="0" presId="urn:microsoft.com/office/officeart/2005/8/layout/orgChart1"/>
    <dgm:cxn modelId="{FB1DDE77-8F68-C84A-AD4F-E28411485FBE}" srcId="{2EA786EB-2A41-5F4D-BFC8-86F7F5E684E0}" destId="{1DF50F19-CFBE-074F-BA06-FA7F1DCC081E}" srcOrd="0" destOrd="0" parTransId="{E80CE24E-7F78-1B44-9050-65675E9B21F0}" sibTransId="{3C583367-81F5-2E46-83E5-756209D54A8F}"/>
    <dgm:cxn modelId="{12F8D4AC-1535-4D40-913D-8DF303249A5B}" srcId="{1DF50F19-CFBE-074F-BA06-FA7F1DCC081E}" destId="{D8804A97-4FAA-3045-A8B0-7A26E1FD5A85}" srcOrd="1" destOrd="0" parTransId="{E9D0D9B4-62E6-1641-82BC-83400D012B5D}" sibTransId="{A40864BB-A237-6A47-9678-ADE5A4EEF2C1}"/>
    <dgm:cxn modelId="{5E723EB7-64B2-6742-81F5-5860A3CDFB2B}" srcId="{1DF50F19-CFBE-074F-BA06-FA7F1DCC081E}" destId="{A35A1EFA-610B-F949-8015-DC08DBE048DE}" srcOrd="0" destOrd="0" parTransId="{78DD8BE6-509B-8F47-950F-E76813428F44}" sibTransId="{7ABBD728-1A75-CB43-9E17-513BC3919A28}"/>
    <dgm:cxn modelId="{EAB7E9C6-B558-214C-9E95-CDBD465F35BB}" type="presOf" srcId="{2EA786EB-2A41-5F4D-BFC8-86F7F5E684E0}" destId="{32B653F2-3D13-4A4F-8C10-BC59476807C9}" srcOrd="0" destOrd="0" presId="urn:microsoft.com/office/officeart/2005/8/layout/orgChart1"/>
    <dgm:cxn modelId="{2D8CD8D0-9B54-2743-A86E-B538B10C4574}" type="presOf" srcId="{E9D0D9B4-62E6-1641-82BC-83400D012B5D}" destId="{F106D733-5345-B149-BB7B-BBA1967C5E71}" srcOrd="0" destOrd="0" presId="urn:microsoft.com/office/officeart/2005/8/layout/orgChart1"/>
    <dgm:cxn modelId="{CD04CADA-E86A-EC4F-8FDF-54962DFF3E1B}" type="presOf" srcId="{1DF50F19-CFBE-074F-BA06-FA7F1DCC081E}" destId="{D485BA16-E048-DC48-BCD3-2F9C67B5B64F}" srcOrd="0" destOrd="0" presId="urn:microsoft.com/office/officeart/2005/8/layout/orgChart1"/>
    <dgm:cxn modelId="{7398EADF-8380-0D4E-848E-927B0643990B}" type="presOf" srcId="{A35A1EFA-610B-F949-8015-DC08DBE048DE}" destId="{3A3EC0BF-11BF-7448-BD96-C4633E79A622}" srcOrd="0" destOrd="0" presId="urn:microsoft.com/office/officeart/2005/8/layout/orgChart1"/>
    <dgm:cxn modelId="{2B2FDAE8-578C-144B-ABDF-025387EE29A8}" type="presOf" srcId="{D8804A97-4FAA-3045-A8B0-7A26E1FD5A85}" destId="{55C64F1F-41E7-3E4F-BB66-838ED49E94B6}" srcOrd="1" destOrd="0" presId="urn:microsoft.com/office/officeart/2005/8/layout/orgChart1"/>
    <dgm:cxn modelId="{2293F1A2-47D2-D349-8521-14BED429513D}" type="presParOf" srcId="{32B653F2-3D13-4A4F-8C10-BC59476807C9}" destId="{528229E4-EC10-DD46-890E-6DFA99DA385D}" srcOrd="0" destOrd="0" presId="urn:microsoft.com/office/officeart/2005/8/layout/orgChart1"/>
    <dgm:cxn modelId="{943DF742-7F9D-B843-85AF-F389C4BC708D}" type="presParOf" srcId="{528229E4-EC10-DD46-890E-6DFA99DA385D}" destId="{BC9F379E-8B8F-584B-A222-DA46A21113A3}" srcOrd="0" destOrd="0" presId="urn:microsoft.com/office/officeart/2005/8/layout/orgChart1"/>
    <dgm:cxn modelId="{852C217F-68AF-1446-B31B-9AA8948DE2C9}" type="presParOf" srcId="{BC9F379E-8B8F-584B-A222-DA46A21113A3}" destId="{D485BA16-E048-DC48-BCD3-2F9C67B5B64F}" srcOrd="0" destOrd="0" presId="urn:microsoft.com/office/officeart/2005/8/layout/orgChart1"/>
    <dgm:cxn modelId="{73A1B637-7F41-CA4C-8030-972EFBCF9EB2}" type="presParOf" srcId="{BC9F379E-8B8F-584B-A222-DA46A21113A3}" destId="{7672DB24-E12E-0046-ADBB-F5CF1C2A0851}" srcOrd="1" destOrd="0" presId="urn:microsoft.com/office/officeart/2005/8/layout/orgChart1"/>
    <dgm:cxn modelId="{E00CF4C2-1BBD-214C-8DF7-3A5B909FB41D}" type="presParOf" srcId="{528229E4-EC10-DD46-890E-6DFA99DA385D}" destId="{D55B012D-E0C3-2848-BC21-7A499605890A}" srcOrd="1" destOrd="0" presId="urn:microsoft.com/office/officeart/2005/8/layout/orgChart1"/>
    <dgm:cxn modelId="{BBFFDE5D-F02A-6D41-988F-B47D963D0A65}" type="presParOf" srcId="{D55B012D-E0C3-2848-BC21-7A499605890A}" destId="{B489B362-926B-5C4F-987F-072F2D1703DE}" srcOrd="0" destOrd="0" presId="urn:microsoft.com/office/officeart/2005/8/layout/orgChart1"/>
    <dgm:cxn modelId="{BCE842FE-4C33-8E4A-B1B7-F3E8AA653BE1}" type="presParOf" srcId="{D55B012D-E0C3-2848-BC21-7A499605890A}" destId="{825F1FC6-A9C9-2740-9B28-6915A178A04F}" srcOrd="1" destOrd="0" presId="urn:microsoft.com/office/officeart/2005/8/layout/orgChart1"/>
    <dgm:cxn modelId="{4E6A8081-9332-7442-BD15-660D5C00B6B2}" type="presParOf" srcId="{825F1FC6-A9C9-2740-9B28-6915A178A04F}" destId="{716CC6D9-FF72-2245-9287-3744607E3B95}" srcOrd="0" destOrd="0" presId="urn:microsoft.com/office/officeart/2005/8/layout/orgChart1"/>
    <dgm:cxn modelId="{BB1A322A-E234-134C-B35B-402F9F3C8DB4}" type="presParOf" srcId="{716CC6D9-FF72-2245-9287-3744607E3B95}" destId="{3A3EC0BF-11BF-7448-BD96-C4633E79A622}" srcOrd="0" destOrd="0" presId="urn:microsoft.com/office/officeart/2005/8/layout/orgChart1"/>
    <dgm:cxn modelId="{2EFFF6CB-A0EC-9A4D-A732-2DE186AE09EA}" type="presParOf" srcId="{716CC6D9-FF72-2245-9287-3744607E3B95}" destId="{6CA3A3B5-606E-C844-9296-AD2E6F456AE7}" srcOrd="1" destOrd="0" presId="urn:microsoft.com/office/officeart/2005/8/layout/orgChart1"/>
    <dgm:cxn modelId="{180CE33F-E7A6-9F41-8098-5EB849DEFAD0}" type="presParOf" srcId="{825F1FC6-A9C9-2740-9B28-6915A178A04F}" destId="{96D742C5-172C-F242-916F-5280D31276FB}" srcOrd="1" destOrd="0" presId="urn:microsoft.com/office/officeart/2005/8/layout/orgChart1"/>
    <dgm:cxn modelId="{DF1412C8-CF74-A040-9990-C730BA41DB8E}" type="presParOf" srcId="{825F1FC6-A9C9-2740-9B28-6915A178A04F}" destId="{CA128308-291E-054D-B9C3-9820AE1CD16A}" srcOrd="2" destOrd="0" presId="urn:microsoft.com/office/officeart/2005/8/layout/orgChart1"/>
    <dgm:cxn modelId="{58F67D66-4435-C048-A93E-81B1F52A8E29}" type="presParOf" srcId="{D55B012D-E0C3-2848-BC21-7A499605890A}" destId="{F106D733-5345-B149-BB7B-BBA1967C5E71}" srcOrd="2" destOrd="0" presId="urn:microsoft.com/office/officeart/2005/8/layout/orgChart1"/>
    <dgm:cxn modelId="{3810AC22-9C83-634D-99C3-E3B113ABC9AB}" type="presParOf" srcId="{D55B012D-E0C3-2848-BC21-7A499605890A}" destId="{59448AC3-4C41-C34A-9CC2-920342686E56}" srcOrd="3" destOrd="0" presId="urn:microsoft.com/office/officeart/2005/8/layout/orgChart1"/>
    <dgm:cxn modelId="{94F41694-11B8-104B-830A-A804644E1689}" type="presParOf" srcId="{59448AC3-4C41-C34A-9CC2-920342686E56}" destId="{EFDFC72C-3537-BE42-8E69-F6E6D7D3CF68}" srcOrd="0" destOrd="0" presId="urn:microsoft.com/office/officeart/2005/8/layout/orgChart1"/>
    <dgm:cxn modelId="{79DF3FDB-313E-854E-8055-EC9872927570}" type="presParOf" srcId="{EFDFC72C-3537-BE42-8E69-F6E6D7D3CF68}" destId="{36E39CC8-A4C5-4843-96B2-30222B0F0B7E}" srcOrd="0" destOrd="0" presId="urn:microsoft.com/office/officeart/2005/8/layout/orgChart1"/>
    <dgm:cxn modelId="{B7079565-D68B-B949-A1E7-93738516F5F8}" type="presParOf" srcId="{EFDFC72C-3537-BE42-8E69-F6E6D7D3CF68}" destId="{55C64F1F-41E7-3E4F-BB66-838ED49E94B6}" srcOrd="1" destOrd="0" presId="urn:microsoft.com/office/officeart/2005/8/layout/orgChart1"/>
    <dgm:cxn modelId="{A4A49831-2474-DD4F-B067-4230F8C61922}" type="presParOf" srcId="{59448AC3-4C41-C34A-9CC2-920342686E56}" destId="{55C6CD29-7059-E24B-BFEB-0927CBDCB950}" srcOrd="1" destOrd="0" presId="urn:microsoft.com/office/officeart/2005/8/layout/orgChart1"/>
    <dgm:cxn modelId="{4FDCA848-EFDA-824B-86EA-A854C821F6E2}" type="presParOf" srcId="{59448AC3-4C41-C34A-9CC2-920342686E56}" destId="{90E542D8-BB84-4643-BCBD-7E9F11BA1EF2}" srcOrd="2" destOrd="0" presId="urn:microsoft.com/office/officeart/2005/8/layout/orgChart1"/>
    <dgm:cxn modelId="{0F4498D3-8A3A-754A-BB72-82827B1CA244}" type="presParOf" srcId="{528229E4-EC10-DD46-890E-6DFA99DA385D}" destId="{A54DACFF-2332-CB44-BE95-BDE794EE77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F4E7E-DADC-264B-845B-E7A138932123}" type="doc">
      <dgm:prSet loTypeId="urn:microsoft.com/office/officeart/2005/8/layout/hierarchy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5F9C2C-E7D2-C649-BAFB-8614DDB6544A}">
      <dgm:prSet phldrT="[Text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Fibroids &amp; Pregnancy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B408D0-5311-4A4B-8EBE-9B1B55A06FE9}" type="parTrans" cxnId="{3118A60E-265A-934A-BD81-3AD3B18349BC}">
      <dgm:prSet/>
      <dgm:spPr/>
      <dgm:t>
        <a:bodyPr/>
        <a:lstStyle/>
        <a:p>
          <a:endParaRPr lang="en-US"/>
        </a:p>
      </dgm:t>
    </dgm:pt>
    <dgm:pt modelId="{65611FB2-541B-DC46-B6F6-5A3C1D01754F}" type="sibTrans" cxnId="{3118A60E-265A-934A-BD81-3AD3B18349BC}">
      <dgm:prSet/>
      <dgm:spPr/>
      <dgm:t>
        <a:bodyPr/>
        <a:lstStyle/>
        <a:p>
          <a:endParaRPr lang="en-US"/>
        </a:p>
      </dgm:t>
    </dgm:pt>
    <dgm:pt modelId="{9EA30AE4-CB5C-4943-844F-2D2FAFE648BD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Increased risk of spontaneous abortion, premature labor (15% to 20% ), intrauterine growth restriction (10% ), malpresentation (20%)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F1EB5F-1ECF-0E42-A639-AF3FFAD46AEA}" type="parTrans" cxnId="{DE48E0E1-E074-CE43-8D68-4D9976FC6611}">
      <dgm:prSet/>
      <dgm:spPr/>
      <dgm:t>
        <a:bodyPr/>
        <a:lstStyle/>
        <a:p>
          <a:endParaRPr lang="en-US"/>
        </a:p>
      </dgm:t>
    </dgm:pt>
    <dgm:pt modelId="{D8D7AD8D-0EBB-8F4F-A686-1568838A1B78}" type="sibTrans" cxnId="{DE48E0E1-E074-CE43-8D68-4D9976FC6611}">
      <dgm:prSet/>
      <dgm:spPr/>
      <dgm:t>
        <a:bodyPr/>
        <a:lstStyle/>
        <a:p>
          <a:endParaRPr lang="en-US"/>
        </a:p>
      </dgm:t>
    </dgm:pt>
    <dgm:pt modelId="{A5C988DA-960C-4944-855A-A0B31B08A320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Fibroids located adjacent to the placental site were associated with an increased risk of bleeding, abruption, and premature rupture of membranes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4B25D1-63B1-DE48-B4B5-16A76E5A76A9}" type="parTrans" cxnId="{C436B0FE-9A6D-1D4C-901D-3916ED9C9E93}">
      <dgm:prSet/>
      <dgm:spPr/>
      <dgm:t>
        <a:bodyPr/>
        <a:lstStyle/>
        <a:p>
          <a:endParaRPr lang="en-US"/>
        </a:p>
      </dgm:t>
    </dgm:pt>
    <dgm:pt modelId="{AC2CAD97-96A5-854D-9DE5-58B791A81505}" type="sibTrans" cxnId="{C436B0FE-9A6D-1D4C-901D-3916ED9C9E93}">
      <dgm:prSet/>
      <dgm:spPr/>
      <dgm:t>
        <a:bodyPr/>
        <a:lstStyle/>
        <a:p>
          <a:endParaRPr lang="en-US"/>
        </a:p>
      </dgm:t>
    </dgm:pt>
    <dgm:pt modelId="{FF5DEA46-31FA-234D-8B7A-03B42FFC6673}" type="pres">
      <dgm:prSet presAssocID="{A95F4E7E-DADC-264B-845B-E7A1389321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F6FEE2-CD34-D242-B9EF-7D1CD69449D9}" type="pres">
      <dgm:prSet presAssocID="{495F9C2C-E7D2-C649-BAFB-8614DDB6544A}" presName="root" presStyleCnt="0"/>
      <dgm:spPr/>
    </dgm:pt>
    <dgm:pt modelId="{C16910FC-9B60-3248-93F1-EBBC4601E292}" type="pres">
      <dgm:prSet presAssocID="{495F9C2C-E7D2-C649-BAFB-8614DDB6544A}" presName="rootComposite" presStyleCnt="0"/>
      <dgm:spPr/>
    </dgm:pt>
    <dgm:pt modelId="{A7310105-C329-9D4F-ABFC-1EF8E50FADC3}" type="pres">
      <dgm:prSet presAssocID="{495F9C2C-E7D2-C649-BAFB-8614DDB6544A}" presName="rootText" presStyleLbl="node1" presStyleIdx="0" presStyleCnt="1" custScaleX="134890" custScaleY="66013" custLinFactNeighborX="-65142" custLinFactNeighborY="-4621"/>
      <dgm:spPr/>
    </dgm:pt>
    <dgm:pt modelId="{F00A4FF3-D7FF-2846-AE41-0E642467BC52}" type="pres">
      <dgm:prSet presAssocID="{495F9C2C-E7D2-C649-BAFB-8614DDB6544A}" presName="rootConnector" presStyleLbl="node1" presStyleIdx="0" presStyleCnt="1"/>
      <dgm:spPr/>
    </dgm:pt>
    <dgm:pt modelId="{CD9B0455-7F18-3B41-9E34-1D3F79A2BE43}" type="pres">
      <dgm:prSet presAssocID="{495F9C2C-E7D2-C649-BAFB-8614DDB6544A}" presName="childShape" presStyleCnt="0"/>
      <dgm:spPr/>
    </dgm:pt>
    <dgm:pt modelId="{30B5BD85-B9A6-9E40-8229-AAAF7C2EF99B}" type="pres">
      <dgm:prSet presAssocID="{F2F1EB5F-1ECF-0E42-A639-AF3FFAD46AEA}" presName="Name13" presStyleLbl="parChTrans1D2" presStyleIdx="0" presStyleCnt="2"/>
      <dgm:spPr/>
    </dgm:pt>
    <dgm:pt modelId="{AE935270-52E7-C24D-BF81-D5A7A8495E62}" type="pres">
      <dgm:prSet presAssocID="{9EA30AE4-CB5C-4943-844F-2D2FAFE648BD}" presName="childText" presStyleLbl="bgAcc1" presStyleIdx="0" presStyleCnt="2" custScaleX="141550">
        <dgm:presLayoutVars>
          <dgm:bulletEnabled val="1"/>
        </dgm:presLayoutVars>
      </dgm:prSet>
      <dgm:spPr/>
    </dgm:pt>
    <dgm:pt modelId="{FEF6E8AF-B5ED-7441-B3A6-2A78D1F16D47}" type="pres">
      <dgm:prSet presAssocID="{8F4B25D1-63B1-DE48-B4B5-16A76E5A76A9}" presName="Name13" presStyleLbl="parChTrans1D2" presStyleIdx="1" presStyleCnt="2"/>
      <dgm:spPr/>
    </dgm:pt>
    <dgm:pt modelId="{CB14687B-3D78-EC41-BE1B-8C0881636B44}" type="pres">
      <dgm:prSet presAssocID="{A5C988DA-960C-4944-855A-A0B31B08A320}" presName="childText" presStyleLbl="bgAcc1" presStyleIdx="1" presStyleCnt="2" custScaleX="141550">
        <dgm:presLayoutVars>
          <dgm:bulletEnabled val="1"/>
        </dgm:presLayoutVars>
      </dgm:prSet>
      <dgm:spPr/>
    </dgm:pt>
  </dgm:ptLst>
  <dgm:cxnLst>
    <dgm:cxn modelId="{4AE36301-D631-0C4B-B486-61F4C5F07415}" type="presOf" srcId="{F2F1EB5F-1ECF-0E42-A639-AF3FFAD46AEA}" destId="{30B5BD85-B9A6-9E40-8229-AAAF7C2EF99B}" srcOrd="0" destOrd="0" presId="urn:microsoft.com/office/officeart/2005/8/layout/hierarchy3"/>
    <dgm:cxn modelId="{2ED60006-A6BC-DF45-AADA-780CCC07CF3C}" type="presOf" srcId="{9EA30AE4-CB5C-4943-844F-2D2FAFE648BD}" destId="{AE935270-52E7-C24D-BF81-D5A7A8495E62}" srcOrd="0" destOrd="0" presId="urn:microsoft.com/office/officeart/2005/8/layout/hierarchy3"/>
    <dgm:cxn modelId="{3118A60E-265A-934A-BD81-3AD3B18349BC}" srcId="{A95F4E7E-DADC-264B-845B-E7A138932123}" destId="{495F9C2C-E7D2-C649-BAFB-8614DDB6544A}" srcOrd="0" destOrd="0" parTransId="{6CB408D0-5311-4A4B-8EBE-9B1B55A06FE9}" sibTransId="{65611FB2-541B-DC46-B6F6-5A3C1D01754F}"/>
    <dgm:cxn modelId="{01B2BF0F-87B0-BC4B-94A0-4E6AEFDB7A42}" type="presOf" srcId="{A5C988DA-960C-4944-855A-A0B31B08A320}" destId="{CB14687B-3D78-EC41-BE1B-8C0881636B44}" srcOrd="0" destOrd="0" presId="urn:microsoft.com/office/officeart/2005/8/layout/hierarchy3"/>
    <dgm:cxn modelId="{E84A892F-A87B-A14F-BEEE-8ADC0B8C6BF1}" type="presOf" srcId="{495F9C2C-E7D2-C649-BAFB-8614DDB6544A}" destId="{F00A4FF3-D7FF-2846-AE41-0E642467BC52}" srcOrd="1" destOrd="0" presId="urn:microsoft.com/office/officeart/2005/8/layout/hierarchy3"/>
    <dgm:cxn modelId="{6BE4AB46-C270-EB4E-871A-6BAF8063A044}" type="presOf" srcId="{495F9C2C-E7D2-C649-BAFB-8614DDB6544A}" destId="{A7310105-C329-9D4F-ABFC-1EF8E50FADC3}" srcOrd="0" destOrd="0" presId="urn:microsoft.com/office/officeart/2005/8/layout/hierarchy3"/>
    <dgm:cxn modelId="{834C2573-02F2-0D4E-BBD4-3B64B9013A26}" type="presOf" srcId="{A95F4E7E-DADC-264B-845B-E7A138932123}" destId="{FF5DEA46-31FA-234D-8B7A-03B42FFC6673}" srcOrd="0" destOrd="0" presId="urn:microsoft.com/office/officeart/2005/8/layout/hierarchy3"/>
    <dgm:cxn modelId="{DE48E0E1-E074-CE43-8D68-4D9976FC6611}" srcId="{495F9C2C-E7D2-C649-BAFB-8614DDB6544A}" destId="{9EA30AE4-CB5C-4943-844F-2D2FAFE648BD}" srcOrd="0" destOrd="0" parTransId="{F2F1EB5F-1ECF-0E42-A639-AF3FFAD46AEA}" sibTransId="{D8D7AD8D-0EBB-8F4F-A686-1568838A1B78}"/>
    <dgm:cxn modelId="{B1E837E8-774A-7846-8992-C6271AE20296}" type="presOf" srcId="{8F4B25D1-63B1-DE48-B4B5-16A76E5A76A9}" destId="{FEF6E8AF-B5ED-7441-B3A6-2A78D1F16D47}" srcOrd="0" destOrd="0" presId="urn:microsoft.com/office/officeart/2005/8/layout/hierarchy3"/>
    <dgm:cxn modelId="{C436B0FE-9A6D-1D4C-901D-3916ED9C9E93}" srcId="{495F9C2C-E7D2-C649-BAFB-8614DDB6544A}" destId="{A5C988DA-960C-4944-855A-A0B31B08A320}" srcOrd="1" destOrd="0" parTransId="{8F4B25D1-63B1-DE48-B4B5-16A76E5A76A9}" sibTransId="{AC2CAD97-96A5-854D-9DE5-58B791A81505}"/>
    <dgm:cxn modelId="{74058094-34C7-084C-BBC6-E0F5B228B64E}" type="presParOf" srcId="{FF5DEA46-31FA-234D-8B7A-03B42FFC6673}" destId="{83F6FEE2-CD34-D242-B9EF-7D1CD69449D9}" srcOrd="0" destOrd="0" presId="urn:microsoft.com/office/officeart/2005/8/layout/hierarchy3"/>
    <dgm:cxn modelId="{B846F3C2-469F-B648-A084-D1FD790DDA3F}" type="presParOf" srcId="{83F6FEE2-CD34-D242-B9EF-7D1CD69449D9}" destId="{C16910FC-9B60-3248-93F1-EBBC4601E292}" srcOrd="0" destOrd="0" presId="urn:microsoft.com/office/officeart/2005/8/layout/hierarchy3"/>
    <dgm:cxn modelId="{749B20A9-D43E-7A47-8D8B-5EA999EE4FB4}" type="presParOf" srcId="{C16910FC-9B60-3248-93F1-EBBC4601E292}" destId="{A7310105-C329-9D4F-ABFC-1EF8E50FADC3}" srcOrd="0" destOrd="0" presId="urn:microsoft.com/office/officeart/2005/8/layout/hierarchy3"/>
    <dgm:cxn modelId="{80BF4780-E301-B841-A190-BDCBF02EF09B}" type="presParOf" srcId="{C16910FC-9B60-3248-93F1-EBBC4601E292}" destId="{F00A4FF3-D7FF-2846-AE41-0E642467BC52}" srcOrd="1" destOrd="0" presId="urn:microsoft.com/office/officeart/2005/8/layout/hierarchy3"/>
    <dgm:cxn modelId="{DB1ADD58-E0BB-E74E-A492-D8B74AF12E43}" type="presParOf" srcId="{83F6FEE2-CD34-D242-B9EF-7D1CD69449D9}" destId="{CD9B0455-7F18-3B41-9E34-1D3F79A2BE43}" srcOrd="1" destOrd="0" presId="urn:microsoft.com/office/officeart/2005/8/layout/hierarchy3"/>
    <dgm:cxn modelId="{CBE2E0F6-AB25-344F-9A4F-D0BA6E8CB5CE}" type="presParOf" srcId="{CD9B0455-7F18-3B41-9E34-1D3F79A2BE43}" destId="{30B5BD85-B9A6-9E40-8229-AAAF7C2EF99B}" srcOrd="0" destOrd="0" presId="urn:microsoft.com/office/officeart/2005/8/layout/hierarchy3"/>
    <dgm:cxn modelId="{DE71CCE7-E691-CF48-BC7F-6D105AC94CEE}" type="presParOf" srcId="{CD9B0455-7F18-3B41-9E34-1D3F79A2BE43}" destId="{AE935270-52E7-C24D-BF81-D5A7A8495E62}" srcOrd="1" destOrd="0" presId="urn:microsoft.com/office/officeart/2005/8/layout/hierarchy3"/>
    <dgm:cxn modelId="{4F60BC74-C2B9-3C40-ADED-5D5F3A4EEC55}" type="presParOf" srcId="{CD9B0455-7F18-3B41-9E34-1D3F79A2BE43}" destId="{FEF6E8AF-B5ED-7441-B3A6-2A78D1F16D47}" srcOrd="2" destOrd="0" presId="urn:microsoft.com/office/officeart/2005/8/layout/hierarchy3"/>
    <dgm:cxn modelId="{6CB1864A-0CFC-C249-80B6-8A470F6D3B5A}" type="presParOf" srcId="{CD9B0455-7F18-3B41-9E34-1D3F79A2BE43}" destId="{CB14687B-3D78-EC41-BE1B-8C0881636B4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219219-7292-49D7-B535-46E28757AFD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3A4D777-2035-4656-B608-87BDA80CB879}">
      <dgm:prSet phldrT="[Text]" custT="1"/>
      <dgm:spPr/>
      <dgm:t>
        <a:bodyPr/>
        <a:lstStyle/>
        <a:p>
          <a:r>
            <a:rPr lang="en-US" sz="2400" b="1">
              <a:solidFill>
                <a:srgbClr val="C00000"/>
              </a:solidFill>
            </a:rPr>
            <a:t>Management</a:t>
          </a:r>
        </a:p>
      </dgm:t>
    </dgm:pt>
    <dgm:pt modelId="{493B2DC7-91B1-4E1D-9508-7C919975CD88}" type="parTrans" cxnId="{C4E509C2-64F9-4057-8360-640B884127D9}">
      <dgm:prSet/>
      <dgm:spPr/>
      <dgm:t>
        <a:bodyPr/>
        <a:lstStyle/>
        <a:p>
          <a:endParaRPr lang="en-US"/>
        </a:p>
      </dgm:t>
    </dgm:pt>
    <dgm:pt modelId="{F3053FC5-40F8-4140-889D-EDACE5E1419B}" type="sibTrans" cxnId="{C4E509C2-64F9-4057-8360-640B884127D9}">
      <dgm:prSet/>
      <dgm:spPr/>
      <dgm:t>
        <a:bodyPr/>
        <a:lstStyle/>
        <a:p>
          <a:endParaRPr lang="en-US"/>
        </a:p>
      </dgm:t>
    </dgm:pt>
    <dgm:pt modelId="{4E515E3A-D7BA-4B12-AAC2-735D267B6451}">
      <dgm:prSet phldrT="[Text]" custT="1"/>
      <dgm:spPr/>
      <dgm:t>
        <a:bodyPr/>
        <a:lstStyle/>
        <a:p>
          <a:r>
            <a:rPr lang="en-US" sz="2000" b="1">
              <a:solidFill>
                <a:srgbClr val="151E8D"/>
              </a:solidFill>
            </a:rPr>
            <a:t>Differential Diagnosis</a:t>
          </a:r>
        </a:p>
      </dgm:t>
    </dgm:pt>
    <dgm:pt modelId="{1923E315-B4A7-453A-98BF-FE9784AA4181}" type="parTrans" cxnId="{8D7E1932-35A4-4527-9177-12DEB6D06807}">
      <dgm:prSet/>
      <dgm:spPr/>
      <dgm:t>
        <a:bodyPr/>
        <a:lstStyle/>
        <a:p>
          <a:endParaRPr lang="en-US"/>
        </a:p>
      </dgm:t>
    </dgm:pt>
    <dgm:pt modelId="{EF6F6EDD-C334-4802-B0CF-C835DBFD27D7}" type="sibTrans" cxnId="{8D7E1932-35A4-4527-9177-12DEB6D06807}">
      <dgm:prSet/>
      <dgm:spPr/>
      <dgm:t>
        <a:bodyPr/>
        <a:lstStyle/>
        <a:p>
          <a:endParaRPr lang="en-US"/>
        </a:p>
      </dgm:t>
    </dgm:pt>
    <dgm:pt modelId="{A89F576D-0640-4DC9-8E1C-30BDB22B6102}">
      <dgm:prSet phldrT="[Text]" custT="1"/>
      <dgm:spPr/>
      <dgm:t>
        <a:bodyPr/>
        <a:lstStyle/>
        <a:p>
          <a:r>
            <a:rPr lang="en-US" sz="2000" b="1">
              <a:solidFill>
                <a:srgbClr val="151E8D"/>
              </a:solidFill>
            </a:rPr>
            <a:t>Investigation</a:t>
          </a:r>
        </a:p>
      </dgm:t>
    </dgm:pt>
    <dgm:pt modelId="{AA71C3CB-1FF0-48B8-9D7A-1D3CC3A34E9E}" type="parTrans" cxnId="{E08BBD83-EDE2-4B05-9ECB-365F34E67205}">
      <dgm:prSet/>
      <dgm:spPr/>
      <dgm:t>
        <a:bodyPr/>
        <a:lstStyle/>
        <a:p>
          <a:endParaRPr lang="en-US"/>
        </a:p>
      </dgm:t>
    </dgm:pt>
    <dgm:pt modelId="{126FF852-BA83-4DCB-A497-33822FF07BF8}" type="sibTrans" cxnId="{E08BBD83-EDE2-4B05-9ECB-365F34E67205}">
      <dgm:prSet/>
      <dgm:spPr/>
      <dgm:t>
        <a:bodyPr/>
        <a:lstStyle/>
        <a:p>
          <a:endParaRPr lang="en-US"/>
        </a:p>
      </dgm:t>
    </dgm:pt>
    <dgm:pt modelId="{B9FF98FA-C371-441D-8769-41EBDF19D44A}">
      <dgm:prSet phldrT="[Text]" custT="1"/>
      <dgm:spPr/>
      <dgm:t>
        <a:bodyPr/>
        <a:lstStyle/>
        <a:p>
          <a:pPr marL="165100" indent="-165100"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/>
            <a:t>-  </a:t>
          </a:r>
          <a:r>
            <a:rPr lang="en-US" sz="1800" b="1"/>
            <a:t>Adenomyosis (esp. when multiple intramural fibroids giving a smooth contour)</a:t>
          </a:r>
        </a:p>
        <a:p>
          <a:pPr marL="165100" indent="-165100"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1"/>
            <a:t>-  </a:t>
          </a:r>
          <a:r>
            <a:rPr lang="en-US" sz="1800" b="1">
              <a:solidFill>
                <a:srgbClr val="7030A0"/>
              </a:solidFill>
            </a:rPr>
            <a:t>Pregnancy </a:t>
          </a:r>
        </a:p>
        <a:p>
          <a:pPr marL="165100" indent="-165100"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1"/>
            <a:t>-  Benign ovarian mass / </a:t>
          </a:r>
          <a:r>
            <a:rPr lang="en-US" sz="1800" b="1" err="1"/>
            <a:t>Hgic</a:t>
          </a:r>
          <a:r>
            <a:rPr lang="en-US" sz="1800" b="1"/>
            <a:t>. Cyst / dermoid cyst / endometrioma</a:t>
          </a:r>
        </a:p>
        <a:p>
          <a:pPr marL="165100" indent="-165100" algn="l"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1"/>
            <a:t>-  </a:t>
          </a:r>
          <a:r>
            <a:rPr lang="en-US" sz="1800" b="1">
              <a:solidFill>
                <a:srgbClr val="7030A0"/>
              </a:solidFill>
            </a:rPr>
            <a:t>Malignant mass, ovarian Ca./ Endometrial Ca. / </a:t>
          </a:r>
          <a:r>
            <a:rPr lang="en-US" sz="1800" b="1" err="1">
              <a:solidFill>
                <a:srgbClr val="7030A0"/>
              </a:solidFill>
            </a:rPr>
            <a:t>Leiomyosarcoma</a:t>
          </a:r>
          <a:r>
            <a:rPr lang="en-US" sz="1800" b="1">
              <a:solidFill>
                <a:srgbClr val="7030A0"/>
              </a:solidFill>
            </a:rPr>
            <a:t> </a:t>
          </a:r>
        </a:p>
      </dgm:t>
    </dgm:pt>
    <dgm:pt modelId="{435D7DFE-C4F7-4155-BB72-8B018948DDE9}" type="parTrans" cxnId="{D330B6EE-E0A0-4BC9-9653-F25547101B0E}">
      <dgm:prSet/>
      <dgm:spPr/>
      <dgm:t>
        <a:bodyPr/>
        <a:lstStyle/>
        <a:p>
          <a:endParaRPr lang="en-US"/>
        </a:p>
      </dgm:t>
    </dgm:pt>
    <dgm:pt modelId="{1DF65BBB-2AD3-45B7-9ECD-9118B5C39D4E}" type="sibTrans" cxnId="{D330B6EE-E0A0-4BC9-9653-F25547101B0E}">
      <dgm:prSet/>
      <dgm:spPr/>
      <dgm:t>
        <a:bodyPr/>
        <a:lstStyle/>
        <a:p>
          <a:endParaRPr lang="en-US"/>
        </a:p>
      </dgm:t>
    </dgm:pt>
    <dgm:pt modelId="{5EA63AD5-7804-4EEB-B4BD-F12741DA7EC1}">
      <dgm:prSet phldrT="[Text]" custT="1"/>
      <dgm:spPr/>
      <dgm:t>
        <a:bodyPr/>
        <a:lstStyle/>
        <a:p>
          <a:pPr marL="225425" indent="-225425" algn="l">
            <a:spcAft>
              <a:spcPts val="0"/>
            </a:spcAft>
          </a:pPr>
          <a:r>
            <a:rPr lang="en-US" sz="1600" dirty="0"/>
            <a:t>-   </a:t>
          </a:r>
          <a:r>
            <a:rPr lang="en-US" sz="1800" b="1" dirty="0"/>
            <a:t>USG (TAS / TVS) – Gold Standard</a:t>
          </a:r>
        </a:p>
        <a:p>
          <a:pPr marL="225425" indent="-225425" algn="l">
            <a:spcAft>
              <a:spcPts val="0"/>
            </a:spcAft>
          </a:pPr>
          <a:r>
            <a:rPr lang="en-US" sz="1800" b="1" dirty="0"/>
            <a:t>-   </a:t>
          </a:r>
          <a:r>
            <a:rPr lang="en-US" sz="1800" b="1" dirty="0">
              <a:solidFill>
                <a:srgbClr val="7030A0"/>
              </a:solidFill>
            </a:rPr>
            <a:t>Saline sonography especially for diagnosis of sub-mucous fibroid</a:t>
          </a:r>
        </a:p>
        <a:p>
          <a:pPr marL="225425" indent="-225425" algn="l">
            <a:spcAft>
              <a:spcPts val="0"/>
            </a:spcAft>
          </a:pPr>
          <a:r>
            <a:rPr lang="en-US" sz="1800" b="1" dirty="0"/>
            <a:t>-   3D USG gives accuracy in location</a:t>
          </a:r>
        </a:p>
        <a:p>
          <a:pPr marL="225425" indent="-225425" algn="l">
            <a:spcAft>
              <a:spcPts val="0"/>
            </a:spcAft>
          </a:pPr>
          <a:r>
            <a:rPr lang="en-US" sz="1800" b="1" dirty="0"/>
            <a:t>-   </a:t>
          </a:r>
          <a:r>
            <a:rPr lang="en-US" sz="1800" b="1" dirty="0">
              <a:solidFill>
                <a:srgbClr val="7030A0"/>
              </a:solidFill>
            </a:rPr>
            <a:t>MRI - exact locations / size / vascularization / relation with serosa &amp; cavity.  In future high resolution MRI may help in sarcoma detection, hence is superior to all other diagnostic method</a:t>
          </a:r>
        </a:p>
        <a:p>
          <a:pPr marL="225425" indent="-225425" algn="l">
            <a:spcAft>
              <a:spcPts val="0"/>
            </a:spcAft>
          </a:pPr>
          <a:r>
            <a:rPr lang="en-US" sz="1800" b="1" dirty="0"/>
            <a:t>-    Hysteroscopy – for intra-cavitary fibroids also for fibroids associated with DUB / hyperplasia</a:t>
          </a:r>
        </a:p>
      </dgm:t>
    </dgm:pt>
    <dgm:pt modelId="{CE35C42A-F2DD-4D00-9D99-7861ECAAC21B}" type="parTrans" cxnId="{3E29CF00-5EFD-4938-A026-48CC13DE650C}">
      <dgm:prSet/>
      <dgm:spPr/>
      <dgm:t>
        <a:bodyPr/>
        <a:lstStyle/>
        <a:p>
          <a:endParaRPr lang="en-US"/>
        </a:p>
      </dgm:t>
    </dgm:pt>
    <dgm:pt modelId="{AA7050BB-F53E-4A58-8FE6-C907022DF9E9}" type="sibTrans" cxnId="{3E29CF00-5EFD-4938-A026-48CC13DE650C}">
      <dgm:prSet/>
      <dgm:spPr/>
      <dgm:t>
        <a:bodyPr/>
        <a:lstStyle/>
        <a:p>
          <a:endParaRPr lang="en-US"/>
        </a:p>
      </dgm:t>
    </dgm:pt>
    <dgm:pt modelId="{B7FCF9E1-81B6-4D97-ACE0-A3BE044E6B78}" type="pres">
      <dgm:prSet presAssocID="{3C219219-7292-49D7-B535-46E28757AF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0C3215-072C-4E10-BD82-6EA74D5585DF}" type="pres">
      <dgm:prSet presAssocID="{53A4D777-2035-4656-B608-87BDA80CB879}" presName="hierRoot1" presStyleCnt="0">
        <dgm:presLayoutVars>
          <dgm:hierBranch val="init"/>
        </dgm:presLayoutVars>
      </dgm:prSet>
      <dgm:spPr/>
    </dgm:pt>
    <dgm:pt modelId="{8F48D1AE-336E-4F2D-8AFC-84400EC63B35}" type="pres">
      <dgm:prSet presAssocID="{53A4D777-2035-4656-B608-87BDA80CB879}" presName="rootComposite1" presStyleCnt="0"/>
      <dgm:spPr/>
    </dgm:pt>
    <dgm:pt modelId="{6FE1993C-A504-4E60-BD30-F02F42AAE0F4}" type="pres">
      <dgm:prSet presAssocID="{53A4D777-2035-4656-B608-87BDA80CB879}" presName="rootText1" presStyleLbl="node0" presStyleIdx="0" presStyleCnt="1" custScaleX="66393" custScaleY="19428" custLinFactNeighborX="11255" custLinFactNeighborY="-27202">
        <dgm:presLayoutVars>
          <dgm:chPref val="3"/>
        </dgm:presLayoutVars>
      </dgm:prSet>
      <dgm:spPr/>
    </dgm:pt>
    <dgm:pt modelId="{8D931D10-4585-49E5-BC2C-4D3590F9694C}" type="pres">
      <dgm:prSet presAssocID="{53A4D777-2035-4656-B608-87BDA80CB879}" presName="rootConnector1" presStyleLbl="node1" presStyleIdx="0" presStyleCnt="0"/>
      <dgm:spPr/>
    </dgm:pt>
    <dgm:pt modelId="{5D1F1814-8D7B-4632-BD20-DCB877BC6397}" type="pres">
      <dgm:prSet presAssocID="{53A4D777-2035-4656-B608-87BDA80CB879}" presName="hierChild2" presStyleCnt="0"/>
      <dgm:spPr/>
    </dgm:pt>
    <dgm:pt modelId="{FBCC6936-2151-482B-BB4A-F991F3570205}" type="pres">
      <dgm:prSet presAssocID="{1923E315-B4A7-453A-98BF-FE9784AA4181}" presName="Name37" presStyleLbl="parChTrans1D2" presStyleIdx="0" presStyleCnt="2"/>
      <dgm:spPr/>
    </dgm:pt>
    <dgm:pt modelId="{8B05C486-0BFA-4073-BBA8-4745BE09839E}" type="pres">
      <dgm:prSet presAssocID="{4E515E3A-D7BA-4B12-AAC2-735D267B6451}" presName="hierRoot2" presStyleCnt="0">
        <dgm:presLayoutVars>
          <dgm:hierBranch val="init"/>
        </dgm:presLayoutVars>
      </dgm:prSet>
      <dgm:spPr/>
    </dgm:pt>
    <dgm:pt modelId="{C77FF093-5E37-4471-B3B4-F7BC89B52313}" type="pres">
      <dgm:prSet presAssocID="{4E515E3A-D7BA-4B12-AAC2-735D267B6451}" presName="rootComposite" presStyleCnt="0"/>
      <dgm:spPr/>
    </dgm:pt>
    <dgm:pt modelId="{08C790DF-1816-49D8-8C7E-3F9689B67B0F}" type="pres">
      <dgm:prSet presAssocID="{4E515E3A-D7BA-4B12-AAC2-735D267B6451}" presName="rootText" presStyleLbl="node2" presStyleIdx="0" presStyleCnt="2" custScaleX="79311" custScaleY="33791" custLinFactNeighborX="6135" custLinFactNeighborY="-31405">
        <dgm:presLayoutVars>
          <dgm:chPref val="3"/>
        </dgm:presLayoutVars>
      </dgm:prSet>
      <dgm:spPr/>
    </dgm:pt>
    <dgm:pt modelId="{831ED105-E119-4C32-8780-EAADF2EF6629}" type="pres">
      <dgm:prSet presAssocID="{4E515E3A-D7BA-4B12-AAC2-735D267B6451}" presName="rootConnector" presStyleLbl="node2" presStyleIdx="0" presStyleCnt="2"/>
      <dgm:spPr/>
    </dgm:pt>
    <dgm:pt modelId="{1FF53BC6-7430-466E-94D5-9059A17ACED2}" type="pres">
      <dgm:prSet presAssocID="{4E515E3A-D7BA-4B12-AAC2-735D267B6451}" presName="hierChild4" presStyleCnt="0"/>
      <dgm:spPr/>
    </dgm:pt>
    <dgm:pt modelId="{D9013140-DA0D-47AF-A84F-7101D7B2AF2E}" type="pres">
      <dgm:prSet presAssocID="{435D7DFE-C4F7-4155-BB72-8B018948DDE9}" presName="Name37" presStyleLbl="parChTrans1D3" presStyleIdx="0" presStyleCnt="2"/>
      <dgm:spPr/>
    </dgm:pt>
    <dgm:pt modelId="{38E168D0-A128-4919-A64B-7EBFF1481444}" type="pres">
      <dgm:prSet presAssocID="{B9FF98FA-C371-441D-8769-41EBDF19D44A}" presName="hierRoot2" presStyleCnt="0">
        <dgm:presLayoutVars>
          <dgm:hierBranch val="init"/>
        </dgm:presLayoutVars>
      </dgm:prSet>
      <dgm:spPr/>
    </dgm:pt>
    <dgm:pt modelId="{AD6AC711-2325-4294-B452-4A6E4E51E610}" type="pres">
      <dgm:prSet presAssocID="{B9FF98FA-C371-441D-8769-41EBDF19D44A}" presName="rootComposite" presStyleCnt="0"/>
      <dgm:spPr/>
    </dgm:pt>
    <dgm:pt modelId="{60056204-BB2E-4571-A031-65FB00B50EAE}" type="pres">
      <dgm:prSet presAssocID="{B9FF98FA-C371-441D-8769-41EBDF19D44A}" presName="rootText" presStyleLbl="node3" presStyleIdx="0" presStyleCnt="2" custScaleX="126151" custScaleY="151363" custLinFactNeighborX="1195" custLinFactNeighborY="-65160">
        <dgm:presLayoutVars>
          <dgm:chPref val="3"/>
        </dgm:presLayoutVars>
      </dgm:prSet>
      <dgm:spPr/>
    </dgm:pt>
    <dgm:pt modelId="{DACA9D02-B020-4B9F-9F54-46C3A2F57271}" type="pres">
      <dgm:prSet presAssocID="{B9FF98FA-C371-441D-8769-41EBDF19D44A}" presName="rootConnector" presStyleLbl="node3" presStyleIdx="0" presStyleCnt="2"/>
      <dgm:spPr/>
    </dgm:pt>
    <dgm:pt modelId="{AF304BD9-A082-4A59-BAC5-5667C5CE5956}" type="pres">
      <dgm:prSet presAssocID="{B9FF98FA-C371-441D-8769-41EBDF19D44A}" presName="hierChild4" presStyleCnt="0"/>
      <dgm:spPr/>
    </dgm:pt>
    <dgm:pt modelId="{4B64DA4B-DD12-4AB6-9FB6-53215EFD52DC}" type="pres">
      <dgm:prSet presAssocID="{B9FF98FA-C371-441D-8769-41EBDF19D44A}" presName="hierChild5" presStyleCnt="0"/>
      <dgm:spPr/>
    </dgm:pt>
    <dgm:pt modelId="{7C84FE7E-ECCB-4B6E-B230-5F5CC6156533}" type="pres">
      <dgm:prSet presAssocID="{4E515E3A-D7BA-4B12-AAC2-735D267B6451}" presName="hierChild5" presStyleCnt="0"/>
      <dgm:spPr/>
    </dgm:pt>
    <dgm:pt modelId="{8F5E36CC-C65F-4EE5-BE01-0E91AB6715A6}" type="pres">
      <dgm:prSet presAssocID="{AA71C3CB-1FF0-48B8-9D7A-1D3CC3A34E9E}" presName="Name37" presStyleLbl="parChTrans1D2" presStyleIdx="1" presStyleCnt="2"/>
      <dgm:spPr/>
    </dgm:pt>
    <dgm:pt modelId="{BB1DF496-C34A-4AD9-A27B-92672913EDE8}" type="pres">
      <dgm:prSet presAssocID="{A89F576D-0640-4DC9-8E1C-30BDB22B6102}" presName="hierRoot2" presStyleCnt="0">
        <dgm:presLayoutVars>
          <dgm:hierBranch val="init"/>
        </dgm:presLayoutVars>
      </dgm:prSet>
      <dgm:spPr/>
    </dgm:pt>
    <dgm:pt modelId="{E36B2D49-FD14-44FA-9D43-22D213DB248D}" type="pres">
      <dgm:prSet presAssocID="{A89F576D-0640-4DC9-8E1C-30BDB22B6102}" presName="rootComposite" presStyleCnt="0"/>
      <dgm:spPr/>
    </dgm:pt>
    <dgm:pt modelId="{EA3894B3-57ED-4955-A8F9-F217E1B88A17}" type="pres">
      <dgm:prSet presAssocID="{A89F576D-0640-4DC9-8E1C-30BDB22B6102}" presName="rootText" presStyleLbl="node2" presStyleIdx="1" presStyleCnt="2" custScaleX="52802" custScaleY="33791" custLinFactNeighborX="2408" custLinFactNeighborY="-31405">
        <dgm:presLayoutVars>
          <dgm:chPref val="3"/>
        </dgm:presLayoutVars>
      </dgm:prSet>
      <dgm:spPr/>
    </dgm:pt>
    <dgm:pt modelId="{13703493-D7D7-4FEB-84F1-D677361CB2CF}" type="pres">
      <dgm:prSet presAssocID="{A89F576D-0640-4DC9-8E1C-30BDB22B6102}" presName="rootConnector" presStyleLbl="node2" presStyleIdx="1" presStyleCnt="2"/>
      <dgm:spPr/>
    </dgm:pt>
    <dgm:pt modelId="{EC9F6BC9-BEFD-4304-A9DF-64D2D0DEFB7D}" type="pres">
      <dgm:prSet presAssocID="{A89F576D-0640-4DC9-8E1C-30BDB22B6102}" presName="hierChild4" presStyleCnt="0"/>
      <dgm:spPr/>
    </dgm:pt>
    <dgm:pt modelId="{DA5C58E6-4868-4AC7-B232-CEDBAF0EBC04}" type="pres">
      <dgm:prSet presAssocID="{CE35C42A-F2DD-4D00-9D99-7861ECAAC21B}" presName="Name37" presStyleLbl="parChTrans1D3" presStyleIdx="1" presStyleCnt="2"/>
      <dgm:spPr/>
    </dgm:pt>
    <dgm:pt modelId="{125F37EE-CDCE-42C4-92F4-12383EA838A0}" type="pres">
      <dgm:prSet presAssocID="{5EA63AD5-7804-4EEB-B4BD-F12741DA7EC1}" presName="hierRoot2" presStyleCnt="0">
        <dgm:presLayoutVars>
          <dgm:hierBranch val="init"/>
        </dgm:presLayoutVars>
      </dgm:prSet>
      <dgm:spPr/>
    </dgm:pt>
    <dgm:pt modelId="{50984AE2-8086-4A3D-8F17-EB71578131B4}" type="pres">
      <dgm:prSet presAssocID="{5EA63AD5-7804-4EEB-B4BD-F12741DA7EC1}" presName="rootComposite" presStyleCnt="0"/>
      <dgm:spPr/>
    </dgm:pt>
    <dgm:pt modelId="{63C3F0CE-56CB-4963-98FC-FF0D965FB726}" type="pres">
      <dgm:prSet presAssocID="{5EA63AD5-7804-4EEB-B4BD-F12741DA7EC1}" presName="rootText" presStyleLbl="node3" presStyleIdx="1" presStyleCnt="2" custScaleX="148097" custScaleY="219585" custLinFactNeighborX="4680" custLinFactNeighborY="-32529">
        <dgm:presLayoutVars>
          <dgm:chPref val="3"/>
        </dgm:presLayoutVars>
      </dgm:prSet>
      <dgm:spPr/>
    </dgm:pt>
    <dgm:pt modelId="{A38A99D6-5CC0-4737-8B89-DF565E8F7355}" type="pres">
      <dgm:prSet presAssocID="{5EA63AD5-7804-4EEB-B4BD-F12741DA7EC1}" presName="rootConnector" presStyleLbl="node3" presStyleIdx="1" presStyleCnt="2"/>
      <dgm:spPr/>
    </dgm:pt>
    <dgm:pt modelId="{72B01DE9-46E1-461F-8F2E-E4906BBA9C0A}" type="pres">
      <dgm:prSet presAssocID="{5EA63AD5-7804-4EEB-B4BD-F12741DA7EC1}" presName="hierChild4" presStyleCnt="0"/>
      <dgm:spPr/>
    </dgm:pt>
    <dgm:pt modelId="{1A4D9BFB-7CE2-4355-A52E-A8BFC5DDA4C9}" type="pres">
      <dgm:prSet presAssocID="{5EA63AD5-7804-4EEB-B4BD-F12741DA7EC1}" presName="hierChild5" presStyleCnt="0"/>
      <dgm:spPr/>
    </dgm:pt>
    <dgm:pt modelId="{FBBFFB90-95E1-46A8-919A-113111CCFD94}" type="pres">
      <dgm:prSet presAssocID="{A89F576D-0640-4DC9-8E1C-30BDB22B6102}" presName="hierChild5" presStyleCnt="0"/>
      <dgm:spPr/>
    </dgm:pt>
    <dgm:pt modelId="{291E0342-CC51-4D35-8C90-3C0A9658DCC3}" type="pres">
      <dgm:prSet presAssocID="{53A4D777-2035-4656-B608-87BDA80CB879}" presName="hierChild3" presStyleCnt="0"/>
      <dgm:spPr/>
    </dgm:pt>
  </dgm:ptLst>
  <dgm:cxnLst>
    <dgm:cxn modelId="{3E29CF00-5EFD-4938-A026-48CC13DE650C}" srcId="{A89F576D-0640-4DC9-8E1C-30BDB22B6102}" destId="{5EA63AD5-7804-4EEB-B4BD-F12741DA7EC1}" srcOrd="0" destOrd="0" parTransId="{CE35C42A-F2DD-4D00-9D99-7861ECAAC21B}" sibTransId="{AA7050BB-F53E-4A58-8FE6-C907022DF9E9}"/>
    <dgm:cxn modelId="{B3FF4F05-CAB0-48A0-A185-6C6B3CC7E242}" type="presOf" srcId="{5EA63AD5-7804-4EEB-B4BD-F12741DA7EC1}" destId="{63C3F0CE-56CB-4963-98FC-FF0D965FB726}" srcOrd="0" destOrd="0" presId="urn:microsoft.com/office/officeart/2005/8/layout/orgChart1"/>
    <dgm:cxn modelId="{EE0E2B22-B420-4C6D-8193-758530469B9A}" type="presOf" srcId="{435D7DFE-C4F7-4155-BB72-8B018948DDE9}" destId="{D9013140-DA0D-47AF-A84F-7101D7B2AF2E}" srcOrd="0" destOrd="0" presId="urn:microsoft.com/office/officeart/2005/8/layout/orgChart1"/>
    <dgm:cxn modelId="{8D7E1932-35A4-4527-9177-12DEB6D06807}" srcId="{53A4D777-2035-4656-B608-87BDA80CB879}" destId="{4E515E3A-D7BA-4B12-AAC2-735D267B6451}" srcOrd="0" destOrd="0" parTransId="{1923E315-B4A7-453A-98BF-FE9784AA4181}" sibTransId="{EF6F6EDD-C334-4802-B0CF-C835DBFD27D7}"/>
    <dgm:cxn modelId="{C308D756-D679-450E-99FE-294CA9DBB9F5}" type="presOf" srcId="{53A4D777-2035-4656-B608-87BDA80CB879}" destId="{8D931D10-4585-49E5-BC2C-4D3590F9694C}" srcOrd="1" destOrd="0" presId="urn:microsoft.com/office/officeart/2005/8/layout/orgChart1"/>
    <dgm:cxn modelId="{D46FF466-DAC0-4883-9949-38037974F1D9}" type="presOf" srcId="{B9FF98FA-C371-441D-8769-41EBDF19D44A}" destId="{60056204-BB2E-4571-A031-65FB00B50EAE}" srcOrd="0" destOrd="0" presId="urn:microsoft.com/office/officeart/2005/8/layout/orgChart1"/>
    <dgm:cxn modelId="{22E1CB6A-9A96-4AC5-B1BE-8ABAE85418A2}" type="presOf" srcId="{B9FF98FA-C371-441D-8769-41EBDF19D44A}" destId="{DACA9D02-B020-4B9F-9F54-46C3A2F57271}" srcOrd="1" destOrd="0" presId="urn:microsoft.com/office/officeart/2005/8/layout/orgChart1"/>
    <dgm:cxn modelId="{3F5AF370-DE45-4EF2-A244-30301F328B7C}" type="presOf" srcId="{4E515E3A-D7BA-4B12-AAC2-735D267B6451}" destId="{831ED105-E119-4C32-8780-EAADF2EF6629}" srcOrd="1" destOrd="0" presId="urn:microsoft.com/office/officeart/2005/8/layout/orgChart1"/>
    <dgm:cxn modelId="{E08BBD83-EDE2-4B05-9ECB-365F34E67205}" srcId="{53A4D777-2035-4656-B608-87BDA80CB879}" destId="{A89F576D-0640-4DC9-8E1C-30BDB22B6102}" srcOrd="1" destOrd="0" parTransId="{AA71C3CB-1FF0-48B8-9D7A-1D3CC3A34E9E}" sibTransId="{126FF852-BA83-4DCB-A497-33822FF07BF8}"/>
    <dgm:cxn modelId="{7B5E3186-29FF-4DE8-AC3C-5EFB72880BA8}" type="presOf" srcId="{5EA63AD5-7804-4EEB-B4BD-F12741DA7EC1}" destId="{A38A99D6-5CC0-4737-8B89-DF565E8F7355}" srcOrd="1" destOrd="0" presId="urn:microsoft.com/office/officeart/2005/8/layout/orgChart1"/>
    <dgm:cxn modelId="{5D8DF591-2915-421D-A45E-994F0EB02326}" type="presOf" srcId="{3C219219-7292-49D7-B535-46E28757AFD8}" destId="{B7FCF9E1-81B6-4D97-ACE0-A3BE044E6B78}" srcOrd="0" destOrd="0" presId="urn:microsoft.com/office/officeart/2005/8/layout/orgChart1"/>
    <dgm:cxn modelId="{0234F69D-DC5A-4130-BD8A-0930BC9CC729}" type="presOf" srcId="{AA71C3CB-1FF0-48B8-9D7A-1D3CC3A34E9E}" destId="{8F5E36CC-C65F-4EE5-BE01-0E91AB6715A6}" srcOrd="0" destOrd="0" presId="urn:microsoft.com/office/officeart/2005/8/layout/orgChart1"/>
    <dgm:cxn modelId="{6A955AB5-A972-487F-81E7-CADBD943F699}" type="presOf" srcId="{A89F576D-0640-4DC9-8E1C-30BDB22B6102}" destId="{13703493-D7D7-4FEB-84F1-D677361CB2CF}" srcOrd="1" destOrd="0" presId="urn:microsoft.com/office/officeart/2005/8/layout/orgChart1"/>
    <dgm:cxn modelId="{C4E509C2-64F9-4057-8360-640B884127D9}" srcId="{3C219219-7292-49D7-B535-46E28757AFD8}" destId="{53A4D777-2035-4656-B608-87BDA80CB879}" srcOrd="0" destOrd="0" parTransId="{493B2DC7-91B1-4E1D-9508-7C919975CD88}" sibTransId="{F3053FC5-40F8-4140-889D-EDACE5E1419B}"/>
    <dgm:cxn modelId="{089BF0CE-44B1-4562-A2AC-CA54D9C12AB3}" type="presOf" srcId="{4E515E3A-D7BA-4B12-AAC2-735D267B6451}" destId="{08C790DF-1816-49D8-8C7E-3F9689B67B0F}" srcOrd="0" destOrd="0" presId="urn:microsoft.com/office/officeart/2005/8/layout/orgChart1"/>
    <dgm:cxn modelId="{FADA21D4-11BE-437A-9060-7ACA0C360224}" type="presOf" srcId="{CE35C42A-F2DD-4D00-9D99-7861ECAAC21B}" destId="{DA5C58E6-4868-4AC7-B232-CEDBAF0EBC04}" srcOrd="0" destOrd="0" presId="urn:microsoft.com/office/officeart/2005/8/layout/orgChart1"/>
    <dgm:cxn modelId="{B62A87E2-8809-419C-A766-BC5247C97500}" type="presOf" srcId="{1923E315-B4A7-453A-98BF-FE9784AA4181}" destId="{FBCC6936-2151-482B-BB4A-F991F3570205}" srcOrd="0" destOrd="0" presId="urn:microsoft.com/office/officeart/2005/8/layout/orgChart1"/>
    <dgm:cxn modelId="{5EA3FDE3-47C1-4279-8486-3E5825884CA1}" type="presOf" srcId="{53A4D777-2035-4656-B608-87BDA80CB879}" destId="{6FE1993C-A504-4E60-BD30-F02F42AAE0F4}" srcOrd="0" destOrd="0" presId="urn:microsoft.com/office/officeart/2005/8/layout/orgChart1"/>
    <dgm:cxn modelId="{D330B6EE-E0A0-4BC9-9653-F25547101B0E}" srcId="{4E515E3A-D7BA-4B12-AAC2-735D267B6451}" destId="{B9FF98FA-C371-441D-8769-41EBDF19D44A}" srcOrd="0" destOrd="0" parTransId="{435D7DFE-C4F7-4155-BB72-8B018948DDE9}" sibTransId="{1DF65BBB-2AD3-45B7-9ECD-9118B5C39D4E}"/>
    <dgm:cxn modelId="{27FB2FFD-DDA6-460E-858F-7B2C02165F18}" type="presOf" srcId="{A89F576D-0640-4DC9-8E1C-30BDB22B6102}" destId="{EA3894B3-57ED-4955-A8F9-F217E1B88A17}" srcOrd="0" destOrd="0" presId="urn:microsoft.com/office/officeart/2005/8/layout/orgChart1"/>
    <dgm:cxn modelId="{46A16B0C-A98C-4B28-87D7-EEE75237F916}" type="presParOf" srcId="{B7FCF9E1-81B6-4D97-ACE0-A3BE044E6B78}" destId="{E20C3215-072C-4E10-BD82-6EA74D5585DF}" srcOrd="0" destOrd="0" presId="urn:microsoft.com/office/officeart/2005/8/layout/orgChart1"/>
    <dgm:cxn modelId="{A3F607F7-B18D-4EAD-B8FB-B6902CC4DD73}" type="presParOf" srcId="{E20C3215-072C-4E10-BD82-6EA74D5585DF}" destId="{8F48D1AE-336E-4F2D-8AFC-84400EC63B35}" srcOrd="0" destOrd="0" presId="urn:microsoft.com/office/officeart/2005/8/layout/orgChart1"/>
    <dgm:cxn modelId="{2B959A19-C7D8-448D-BE7D-7F4770F8D099}" type="presParOf" srcId="{8F48D1AE-336E-4F2D-8AFC-84400EC63B35}" destId="{6FE1993C-A504-4E60-BD30-F02F42AAE0F4}" srcOrd="0" destOrd="0" presId="urn:microsoft.com/office/officeart/2005/8/layout/orgChart1"/>
    <dgm:cxn modelId="{5143CA4F-304F-4D62-9513-CDE6F05BDC9B}" type="presParOf" srcId="{8F48D1AE-336E-4F2D-8AFC-84400EC63B35}" destId="{8D931D10-4585-49E5-BC2C-4D3590F9694C}" srcOrd="1" destOrd="0" presId="urn:microsoft.com/office/officeart/2005/8/layout/orgChart1"/>
    <dgm:cxn modelId="{9664AED3-BF8C-40E4-A599-07EEFB02B47F}" type="presParOf" srcId="{E20C3215-072C-4E10-BD82-6EA74D5585DF}" destId="{5D1F1814-8D7B-4632-BD20-DCB877BC6397}" srcOrd="1" destOrd="0" presId="urn:microsoft.com/office/officeart/2005/8/layout/orgChart1"/>
    <dgm:cxn modelId="{57418377-5131-44B5-9FF7-0DCC023257F8}" type="presParOf" srcId="{5D1F1814-8D7B-4632-BD20-DCB877BC6397}" destId="{FBCC6936-2151-482B-BB4A-F991F3570205}" srcOrd="0" destOrd="0" presId="urn:microsoft.com/office/officeart/2005/8/layout/orgChart1"/>
    <dgm:cxn modelId="{70E9C429-40FB-41E3-91BC-3658287FFD24}" type="presParOf" srcId="{5D1F1814-8D7B-4632-BD20-DCB877BC6397}" destId="{8B05C486-0BFA-4073-BBA8-4745BE09839E}" srcOrd="1" destOrd="0" presId="urn:microsoft.com/office/officeart/2005/8/layout/orgChart1"/>
    <dgm:cxn modelId="{1E8ADDEF-7A3A-46C7-A3E4-77C037939B04}" type="presParOf" srcId="{8B05C486-0BFA-4073-BBA8-4745BE09839E}" destId="{C77FF093-5E37-4471-B3B4-F7BC89B52313}" srcOrd="0" destOrd="0" presId="urn:microsoft.com/office/officeart/2005/8/layout/orgChart1"/>
    <dgm:cxn modelId="{47E48A79-FC98-4D19-A9A9-095C56DD7216}" type="presParOf" srcId="{C77FF093-5E37-4471-B3B4-F7BC89B52313}" destId="{08C790DF-1816-49D8-8C7E-3F9689B67B0F}" srcOrd="0" destOrd="0" presId="urn:microsoft.com/office/officeart/2005/8/layout/orgChart1"/>
    <dgm:cxn modelId="{8CA420FB-D6E5-4526-86D3-66A8FC158BF6}" type="presParOf" srcId="{C77FF093-5E37-4471-B3B4-F7BC89B52313}" destId="{831ED105-E119-4C32-8780-EAADF2EF6629}" srcOrd="1" destOrd="0" presId="urn:microsoft.com/office/officeart/2005/8/layout/orgChart1"/>
    <dgm:cxn modelId="{F9C858F1-02E4-4AA9-B407-E5BC5BFE2B4A}" type="presParOf" srcId="{8B05C486-0BFA-4073-BBA8-4745BE09839E}" destId="{1FF53BC6-7430-466E-94D5-9059A17ACED2}" srcOrd="1" destOrd="0" presId="urn:microsoft.com/office/officeart/2005/8/layout/orgChart1"/>
    <dgm:cxn modelId="{63199775-3B9B-44D4-9C78-20E12A414F2D}" type="presParOf" srcId="{1FF53BC6-7430-466E-94D5-9059A17ACED2}" destId="{D9013140-DA0D-47AF-A84F-7101D7B2AF2E}" srcOrd="0" destOrd="0" presId="urn:microsoft.com/office/officeart/2005/8/layout/orgChart1"/>
    <dgm:cxn modelId="{9AF6AA92-6B52-4842-87ED-D69C66EA70FE}" type="presParOf" srcId="{1FF53BC6-7430-466E-94D5-9059A17ACED2}" destId="{38E168D0-A128-4919-A64B-7EBFF1481444}" srcOrd="1" destOrd="0" presId="urn:microsoft.com/office/officeart/2005/8/layout/orgChart1"/>
    <dgm:cxn modelId="{69413947-B690-4640-875C-34505FA731B7}" type="presParOf" srcId="{38E168D0-A128-4919-A64B-7EBFF1481444}" destId="{AD6AC711-2325-4294-B452-4A6E4E51E610}" srcOrd="0" destOrd="0" presId="urn:microsoft.com/office/officeart/2005/8/layout/orgChart1"/>
    <dgm:cxn modelId="{932E4C28-14A0-4936-9C98-9CCFE6A851BB}" type="presParOf" srcId="{AD6AC711-2325-4294-B452-4A6E4E51E610}" destId="{60056204-BB2E-4571-A031-65FB00B50EAE}" srcOrd="0" destOrd="0" presId="urn:microsoft.com/office/officeart/2005/8/layout/orgChart1"/>
    <dgm:cxn modelId="{B6DE1E06-F684-4F4B-B333-ED7CB3A145BF}" type="presParOf" srcId="{AD6AC711-2325-4294-B452-4A6E4E51E610}" destId="{DACA9D02-B020-4B9F-9F54-46C3A2F57271}" srcOrd="1" destOrd="0" presId="urn:microsoft.com/office/officeart/2005/8/layout/orgChart1"/>
    <dgm:cxn modelId="{B83E4AC2-924E-4AB2-B2E0-FB2F68A2F9CD}" type="presParOf" srcId="{38E168D0-A128-4919-A64B-7EBFF1481444}" destId="{AF304BD9-A082-4A59-BAC5-5667C5CE5956}" srcOrd="1" destOrd="0" presId="urn:microsoft.com/office/officeart/2005/8/layout/orgChart1"/>
    <dgm:cxn modelId="{EB996540-9CC0-446A-AC6C-2A4722D0EA73}" type="presParOf" srcId="{38E168D0-A128-4919-A64B-7EBFF1481444}" destId="{4B64DA4B-DD12-4AB6-9FB6-53215EFD52DC}" srcOrd="2" destOrd="0" presId="urn:microsoft.com/office/officeart/2005/8/layout/orgChart1"/>
    <dgm:cxn modelId="{93C9FFF3-9CC9-4CC4-B22D-C1E0EA8C5D0A}" type="presParOf" srcId="{8B05C486-0BFA-4073-BBA8-4745BE09839E}" destId="{7C84FE7E-ECCB-4B6E-B230-5F5CC6156533}" srcOrd="2" destOrd="0" presId="urn:microsoft.com/office/officeart/2005/8/layout/orgChart1"/>
    <dgm:cxn modelId="{A6DDA3A6-2A8A-4545-9D7B-47B29E544F23}" type="presParOf" srcId="{5D1F1814-8D7B-4632-BD20-DCB877BC6397}" destId="{8F5E36CC-C65F-4EE5-BE01-0E91AB6715A6}" srcOrd="2" destOrd="0" presId="urn:microsoft.com/office/officeart/2005/8/layout/orgChart1"/>
    <dgm:cxn modelId="{77B646BE-E977-4463-8347-9B7A0D98D6A9}" type="presParOf" srcId="{5D1F1814-8D7B-4632-BD20-DCB877BC6397}" destId="{BB1DF496-C34A-4AD9-A27B-92672913EDE8}" srcOrd="3" destOrd="0" presId="urn:microsoft.com/office/officeart/2005/8/layout/orgChart1"/>
    <dgm:cxn modelId="{C8A5D294-9A2E-47DD-8B67-AC28A2786DBD}" type="presParOf" srcId="{BB1DF496-C34A-4AD9-A27B-92672913EDE8}" destId="{E36B2D49-FD14-44FA-9D43-22D213DB248D}" srcOrd="0" destOrd="0" presId="urn:microsoft.com/office/officeart/2005/8/layout/orgChart1"/>
    <dgm:cxn modelId="{5C5785A8-03CF-46D7-A56A-675E647EB369}" type="presParOf" srcId="{E36B2D49-FD14-44FA-9D43-22D213DB248D}" destId="{EA3894B3-57ED-4955-A8F9-F217E1B88A17}" srcOrd="0" destOrd="0" presId="urn:microsoft.com/office/officeart/2005/8/layout/orgChart1"/>
    <dgm:cxn modelId="{0DFCC2B5-2E57-4FF4-B30B-067A2DD3971D}" type="presParOf" srcId="{E36B2D49-FD14-44FA-9D43-22D213DB248D}" destId="{13703493-D7D7-4FEB-84F1-D677361CB2CF}" srcOrd="1" destOrd="0" presId="urn:microsoft.com/office/officeart/2005/8/layout/orgChart1"/>
    <dgm:cxn modelId="{FF18D112-6CFA-41D4-A2AE-08269089304E}" type="presParOf" srcId="{BB1DF496-C34A-4AD9-A27B-92672913EDE8}" destId="{EC9F6BC9-BEFD-4304-A9DF-64D2D0DEFB7D}" srcOrd="1" destOrd="0" presId="urn:microsoft.com/office/officeart/2005/8/layout/orgChart1"/>
    <dgm:cxn modelId="{B3D3F157-7D64-4B8E-B3BF-FA8BE9836E1D}" type="presParOf" srcId="{EC9F6BC9-BEFD-4304-A9DF-64D2D0DEFB7D}" destId="{DA5C58E6-4868-4AC7-B232-CEDBAF0EBC04}" srcOrd="0" destOrd="0" presId="urn:microsoft.com/office/officeart/2005/8/layout/orgChart1"/>
    <dgm:cxn modelId="{32A2B19C-06C9-4435-BB11-00B74E12BBFB}" type="presParOf" srcId="{EC9F6BC9-BEFD-4304-A9DF-64D2D0DEFB7D}" destId="{125F37EE-CDCE-42C4-92F4-12383EA838A0}" srcOrd="1" destOrd="0" presId="urn:microsoft.com/office/officeart/2005/8/layout/orgChart1"/>
    <dgm:cxn modelId="{F769A1DA-0963-4DE7-9FA6-AC1C3FBB3143}" type="presParOf" srcId="{125F37EE-CDCE-42C4-92F4-12383EA838A0}" destId="{50984AE2-8086-4A3D-8F17-EB71578131B4}" srcOrd="0" destOrd="0" presId="urn:microsoft.com/office/officeart/2005/8/layout/orgChart1"/>
    <dgm:cxn modelId="{850D7D77-33B2-4E99-8FB7-30A5D52B7318}" type="presParOf" srcId="{50984AE2-8086-4A3D-8F17-EB71578131B4}" destId="{63C3F0CE-56CB-4963-98FC-FF0D965FB726}" srcOrd="0" destOrd="0" presId="urn:microsoft.com/office/officeart/2005/8/layout/orgChart1"/>
    <dgm:cxn modelId="{BEF4A739-FFB9-4834-9ABF-DD4F86A101D9}" type="presParOf" srcId="{50984AE2-8086-4A3D-8F17-EB71578131B4}" destId="{A38A99D6-5CC0-4737-8B89-DF565E8F7355}" srcOrd="1" destOrd="0" presId="urn:microsoft.com/office/officeart/2005/8/layout/orgChart1"/>
    <dgm:cxn modelId="{72A072DC-9B63-47C2-8813-08140F882385}" type="presParOf" srcId="{125F37EE-CDCE-42C4-92F4-12383EA838A0}" destId="{72B01DE9-46E1-461F-8F2E-E4906BBA9C0A}" srcOrd="1" destOrd="0" presId="urn:microsoft.com/office/officeart/2005/8/layout/orgChart1"/>
    <dgm:cxn modelId="{43B6E3DE-4695-4BCD-A650-90959DAF38AF}" type="presParOf" srcId="{125F37EE-CDCE-42C4-92F4-12383EA838A0}" destId="{1A4D9BFB-7CE2-4355-A52E-A8BFC5DDA4C9}" srcOrd="2" destOrd="0" presId="urn:microsoft.com/office/officeart/2005/8/layout/orgChart1"/>
    <dgm:cxn modelId="{559CC339-0166-460D-8ADB-FD38E212642A}" type="presParOf" srcId="{BB1DF496-C34A-4AD9-A27B-92672913EDE8}" destId="{FBBFFB90-95E1-46A8-919A-113111CCFD94}" srcOrd="2" destOrd="0" presId="urn:microsoft.com/office/officeart/2005/8/layout/orgChart1"/>
    <dgm:cxn modelId="{7B44281D-2333-4C3E-95D5-43DECB7A9918}" type="presParOf" srcId="{E20C3215-072C-4E10-BD82-6EA74D5585DF}" destId="{291E0342-CC51-4D35-8C90-3C0A9658D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4349D8-A131-4400-B4F2-43626EEE436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2859E6-8C6D-4651-A315-D27AE9C08BD8}">
      <dgm:prSet phldrT="[Text]" custT="1"/>
      <dgm:spPr/>
      <dgm:t>
        <a:bodyPr/>
        <a:lstStyle/>
        <a:p>
          <a:r>
            <a:rPr lang="en-US" sz="2800" b="1" dirty="0">
              <a:solidFill>
                <a:srgbClr val="C00000"/>
              </a:solidFill>
            </a:rPr>
            <a:t>Treatment</a:t>
          </a:r>
        </a:p>
      </dgm:t>
    </dgm:pt>
    <dgm:pt modelId="{E9F06177-1512-4DBB-85B9-9F419A95E308}" type="parTrans" cxnId="{DBD74B9F-01F7-4D7D-B4A7-A7A670C2AC11}">
      <dgm:prSet/>
      <dgm:spPr/>
      <dgm:t>
        <a:bodyPr/>
        <a:lstStyle/>
        <a:p>
          <a:endParaRPr lang="en-US"/>
        </a:p>
      </dgm:t>
    </dgm:pt>
    <dgm:pt modelId="{97DA59AE-0AE0-4365-9E35-50B37C84932D}" type="sibTrans" cxnId="{DBD74B9F-01F7-4D7D-B4A7-A7A670C2AC11}">
      <dgm:prSet/>
      <dgm:spPr/>
      <dgm:t>
        <a:bodyPr/>
        <a:lstStyle/>
        <a:p>
          <a:endParaRPr lang="en-US"/>
        </a:p>
      </dgm:t>
    </dgm:pt>
    <dgm:pt modelId="{6AE3681A-71D3-4882-8B61-60EE23F33FEC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Asymptomatic fibroids</a:t>
          </a:r>
        </a:p>
      </dgm:t>
    </dgm:pt>
    <dgm:pt modelId="{0599F08D-BC68-4070-AE3C-5818603A39A9}" type="parTrans" cxnId="{35DFCA65-0B8A-4844-B6C2-29EFD067A8CD}">
      <dgm:prSet/>
      <dgm:spPr/>
      <dgm:t>
        <a:bodyPr/>
        <a:lstStyle/>
        <a:p>
          <a:endParaRPr lang="en-US"/>
        </a:p>
      </dgm:t>
    </dgm:pt>
    <dgm:pt modelId="{145F52D7-1E4F-4019-A24F-F12790F01987}" type="sibTrans" cxnId="{35DFCA65-0B8A-4844-B6C2-29EFD067A8CD}">
      <dgm:prSet/>
      <dgm:spPr/>
      <dgm:t>
        <a:bodyPr/>
        <a:lstStyle/>
        <a:p>
          <a:endParaRPr lang="en-US"/>
        </a:p>
      </dgm:t>
    </dgm:pt>
    <dgm:pt modelId="{DB1A9399-1094-4B34-98C5-A87F77ECEDC5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Symptomatic fibroids</a:t>
          </a:r>
        </a:p>
      </dgm:t>
    </dgm:pt>
    <dgm:pt modelId="{40A72A6D-99FA-4DEE-A974-629FBCE0ACC3}" type="parTrans" cxnId="{CDE1A501-60CD-446D-B1AE-68377701544F}">
      <dgm:prSet/>
      <dgm:spPr/>
      <dgm:t>
        <a:bodyPr/>
        <a:lstStyle/>
        <a:p>
          <a:endParaRPr lang="en-US"/>
        </a:p>
      </dgm:t>
    </dgm:pt>
    <dgm:pt modelId="{E3DA8908-03B2-4001-88F7-E42ECB21451F}" type="sibTrans" cxnId="{CDE1A501-60CD-446D-B1AE-68377701544F}">
      <dgm:prSet/>
      <dgm:spPr/>
      <dgm:t>
        <a:bodyPr/>
        <a:lstStyle/>
        <a:p>
          <a:endParaRPr lang="en-US"/>
        </a:p>
      </dgm:t>
    </dgm:pt>
    <dgm:pt modelId="{E7AA0B04-65E4-4766-88B1-DB3A3E8C0FAC}">
      <dgm:prSet phldrT="[Text]" custT="1"/>
      <dgm:spPr/>
      <dgm:t>
        <a:bodyPr/>
        <a:lstStyle/>
        <a:p>
          <a:pPr marL="344488" indent="-344488" algn="l">
            <a:lnSpc>
              <a:spcPct val="100000"/>
            </a:lnSpc>
            <a:spcAft>
              <a:spcPts val="0"/>
            </a:spcAft>
          </a:pPr>
          <a:r>
            <a:rPr lang="en-US" sz="1200" dirty="0"/>
            <a:t>-  </a:t>
          </a:r>
          <a:r>
            <a:rPr lang="en-US" sz="1800" b="1" dirty="0"/>
            <a:t>No need to monitor the size</a:t>
          </a:r>
        </a:p>
        <a:p>
          <a:pPr marL="344488" indent="-344488" algn="l">
            <a:lnSpc>
              <a:spcPct val="100000"/>
            </a:lnSpc>
            <a:spcAft>
              <a:spcPts val="0"/>
            </a:spcAft>
          </a:pPr>
          <a:r>
            <a:rPr lang="en-US" sz="1800" b="1" dirty="0"/>
            <a:t>- </a:t>
          </a:r>
          <a:r>
            <a:rPr lang="en-US" sz="1800" b="1" dirty="0">
              <a:solidFill>
                <a:srgbClr val="7030A0"/>
              </a:solidFill>
            </a:rPr>
            <a:t>Hysterectomy should not be advised</a:t>
          </a:r>
        </a:p>
        <a:p>
          <a:pPr marL="344488" indent="-344488" algn="l">
            <a:lnSpc>
              <a:spcPct val="100000"/>
            </a:lnSpc>
            <a:spcAft>
              <a:spcPts val="0"/>
            </a:spcAft>
          </a:pPr>
          <a:r>
            <a:rPr lang="en-US" sz="1800" b="1" dirty="0"/>
            <a:t>-  Referred for secondary care only if :</a:t>
          </a:r>
        </a:p>
        <a:p>
          <a:pPr marL="569913" indent="-569913" algn="l">
            <a:lnSpc>
              <a:spcPct val="100000"/>
            </a:lnSpc>
            <a:spcAft>
              <a:spcPts val="0"/>
            </a:spcAft>
          </a:pPr>
          <a:r>
            <a:rPr lang="en-US" sz="1800" b="1" dirty="0"/>
            <a:t>           * Palpable abdominally</a:t>
          </a:r>
        </a:p>
        <a:p>
          <a:pPr marL="569913" indent="-569913" algn="l">
            <a:lnSpc>
              <a:spcPct val="100000"/>
            </a:lnSpc>
            <a:spcAft>
              <a:spcPts val="0"/>
            </a:spcAft>
          </a:pPr>
          <a:r>
            <a:rPr lang="en-US" sz="1800" b="1" dirty="0"/>
            <a:t>           * Seen intra-</a:t>
          </a:r>
          <a:r>
            <a:rPr lang="en-US" sz="1800" b="1" dirty="0" err="1"/>
            <a:t>cavitatary</a:t>
          </a:r>
          <a:endParaRPr lang="en-US" sz="1800" b="1" dirty="0"/>
        </a:p>
        <a:p>
          <a:pPr marL="569913" indent="-569913" algn="l">
            <a:lnSpc>
              <a:spcPct val="100000"/>
            </a:lnSpc>
            <a:spcAft>
              <a:spcPts val="0"/>
            </a:spcAft>
          </a:pPr>
          <a:r>
            <a:rPr lang="en-US" sz="1800" b="1" dirty="0"/>
            <a:t>           * UCL &gt; 12cm</a:t>
          </a:r>
          <a:endParaRPr lang="en-US" sz="1400" b="1" dirty="0"/>
        </a:p>
      </dgm:t>
    </dgm:pt>
    <dgm:pt modelId="{3E9D6D08-A619-4795-A851-7D58D56AA0D9}" type="parTrans" cxnId="{37174987-FD29-46F7-8D1B-E2B844AF7196}">
      <dgm:prSet/>
      <dgm:spPr/>
      <dgm:t>
        <a:bodyPr/>
        <a:lstStyle/>
        <a:p>
          <a:endParaRPr lang="en-US"/>
        </a:p>
      </dgm:t>
    </dgm:pt>
    <dgm:pt modelId="{F99BAAEB-A7EC-48DD-8ECE-1C2E20B62FC5}" type="sibTrans" cxnId="{37174987-FD29-46F7-8D1B-E2B844AF7196}">
      <dgm:prSet/>
      <dgm:spPr/>
      <dgm:t>
        <a:bodyPr/>
        <a:lstStyle/>
        <a:p>
          <a:endParaRPr lang="en-US"/>
        </a:p>
      </dgm:t>
    </dgm:pt>
    <dgm:pt modelId="{63D5E6D1-7F43-43C5-AFC6-540DDE64E0B9}" type="pres">
      <dgm:prSet presAssocID="{C64349D8-A131-4400-B4F2-43626EEE4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672BE0-03B6-445C-B0EE-E116DFE3AAE1}" type="pres">
      <dgm:prSet presAssocID="{E12859E6-8C6D-4651-A315-D27AE9C08BD8}" presName="hierRoot1" presStyleCnt="0">
        <dgm:presLayoutVars>
          <dgm:hierBranch val="init"/>
        </dgm:presLayoutVars>
      </dgm:prSet>
      <dgm:spPr/>
    </dgm:pt>
    <dgm:pt modelId="{E538619D-7326-468F-8810-40AF72EAD072}" type="pres">
      <dgm:prSet presAssocID="{E12859E6-8C6D-4651-A315-D27AE9C08BD8}" presName="rootComposite1" presStyleCnt="0"/>
      <dgm:spPr/>
    </dgm:pt>
    <dgm:pt modelId="{F6FAE390-A75F-4203-BE34-EBC7790775B9}" type="pres">
      <dgm:prSet presAssocID="{E12859E6-8C6D-4651-A315-D27AE9C08BD8}" presName="rootText1" presStyleLbl="node0" presStyleIdx="0" presStyleCnt="1" custScaleX="133823" custScaleY="79409" custLinFactX="-37546" custLinFactNeighborX="-100000" custLinFactNeighborY="-27547">
        <dgm:presLayoutVars>
          <dgm:chPref val="3"/>
        </dgm:presLayoutVars>
      </dgm:prSet>
      <dgm:spPr/>
    </dgm:pt>
    <dgm:pt modelId="{6C3CCD04-A650-4B16-B95A-3A39314F149A}" type="pres">
      <dgm:prSet presAssocID="{E12859E6-8C6D-4651-A315-D27AE9C08BD8}" presName="rootConnector1" presStyleLbl="node1" presStyleIdx="0" presStyleCnt="0"/>
      <dgm:spPr/>
    </dgm:pt>
    <dgm:pt modelId="{A3F3B5FF-7B60-4AD2-8781-F1CEF3C2D363}" type="pres">
      <dgm:prSet presAssocID="{E12859E6-8C6D-4651-A315-D27AE9C08BD8}" presName="hierChild2" presStyleCnt="0"/>
      <dgm:spPr/>
    </dgm:pt>
    <dgm:pt modelId="{58E3CC8C-352A-4E00-A8EC-193DE9F1B1C3}" type="pres">
      <dgm:prSet presAssocID="{0599F08D-BC68-4070-AE3C-5818603A39A9}" presName="Name37" presStyleLbl="parChTrans1D2" presStyleIdx="0" presStyleCnt="2"/>
      <dgm:spPr/>
    </dgm:pt>
    <dgm:pt modelId="{E54F64FE-A2FA-4569-BCF3-29BCD3F9ED54}" type="pres">
      <dgm:prSet presAssocID="{6AE3681A-71D3-4882-8B61-60EE23F33FEC}" presName="hierRoot2" presStyleCnt="0">
        <dgm:presLayoutVars>
          <dgm:hierBranch val="init"/>
        </dgm:presLayoutVars>
      </dgm:prSet>
      <dgm:spPr/>
    </dgm:pt>
    <dgm:pt modelId="{AC4F640A-BAE2-4840-950F-46FAAAA58633}" type="pres">
      <dgm:prSet presAssocID="{6AE3681A-71D3-4882-8B61-60EE23F33FEC}" presName="rootComposite" presStyleCnt="0"/>
      <dgm:spPr/>
    </dgm:pt>
    <dgm:pt modelId="{9377CF7E-0343-4302-86B7-33108D449134}" type="pres">
      <dgm:prSet presAssocID="{6AE3681A-71D3-4882-8B61-60EE23F33FEC}" presName="rootText" presStyleLbl="node2" presStyleIdx="0" presStyleCnt="2" custScaleX="209348" custScaleY="70142" custLinFactX="-14248" custLinFactNeighborX="-100000" custLinFactNeighborY="16227">
        <dgm:presLayoutVars>
          <dgm:chPref val="3"/>
        </dgm:presLayoutVars>
      </dgm:prSet>
      <dgm:spPr/>
    </dgm:pt>
    <dgm:pt modelId="{F47FC236-065E-42C0-9B10-E336D8083B8E}" type="pres">
      <dgm:prSet presAssocID="{6AE3681A-71D3-4882-8B61-60EE23F33FEC}" presName="rootConnector" presStyleLbl="node2" presStyleIdx="0" presStyleCnt="2"/>
      <dgm:spPr/>
    </dgm:pt>
    <dgm:pt modelId="{D04D89BF-4438-40DC-9A72-118541E94795}" type="pres">
      <dgm:prSet presAssocID="{6AE3681A-71D3-4882-8B61-60EE23F33FEC}" presName="hierChild4" presStyleCnt="0"/>
      <dgm:spPr/>
    </dgm:pt>
    <dgm:pt modelId="{3FD197D5-8F6E-4D06-BB79-55029D7097F9}" type="pres">
      <dgm:prSet presAssocID="{3E9D6D08-A619-4795-A851-7D58D56AA0D9}" presName="Name37" presStyleLbl="parChTrans1D3" presStyleIdx="0" presStyleCnt="1"/>
      <dgm:spPr/>
    </dgm:pt>
    <dgm:pt modelId="{95604175-FA1C-4C36-8483-655207F723E5}" type="pres">
      <dgm:prSet presAssocID="{E7AA0B04-65E4-4766-88B1-DB3A3E8C0FAC}" presName="hierRoot2" presStyleCnt="0">
        <dgm:presLayoutVars>
          <dgm:hierBranch val="init"/>
        </dgm:presLayoutVars>
      </dgm:prSet>
      <dgm:spPr/>
    </dgm:pt>
    <dgm:pt modelId="{8C62D4D1-6546-4B5D-979B-3B78A62F1AE3}" type="pres">
      <dgm:prSet presAssocID="{E7AA0B04-65E4-4766-88B1-DB3A3E8C0FAC}" presName="rootComposite" presStyleCnt="0"/>
      <dgm:spPr/>
    </dgm:pt>
    <dgm:pt modelId="{D27C6864-09D8-49B2-AFBA-B62B1A2473E8}" type="pres">
      <dgm:prSet presAssocID="{E7AA0B04-65E4-4766-88B1-DB3A3E8C0FAC}" presName="rootText" presStyleLbl="node3" presStyleIdx="0" presStyleCnt="1" custScaleX="318020" custScaleY="267589" custLinFactNeighborX="1902" custLinFactNeighborY="-12157">
        <dgm:presLayoutVars>
          <dgm:chPref val="3"/>
        </dgm:presLayoutVars>
      </dgm:prSet>
      <dgm:spPr/>
    </dgm:pt>
    <dgm:pt modelId="{2F15E281-F0D5-4306-9941-A329A2949CC1}" type="pres">
      <dgm:prSet presAssocID="{E7AA0B04-65E4-4766-88B1-DB3A3E8C0FAC}" presName="rootConnector" presStyleLbl="node3" presStyleIdx="0" presStyleCnt="1"/>
      <dgm:spPr/>
    </dgm:pt>
    <dgm:pt modelId="{D8EC3D16-BBAA-46EF-B59E-032E9AB7C1E7}" type="pres">
      <dgm:prSet presAssocID="{E7AA0B04-65E4-4766-88B1-DB3A3E8C0FAC}" presName="hierChild4" presStyleCnt="0"/>
      <dgm:spPr/>
    </dgm:pt>
    <dgm:pt modelId="{59FBEE67-F3DB-44B9-B2B7-A2EF3AA71B52}" type="pres">
      <dgm:prSet presAssocID="{E7AA0B04-65E4-4766-88B1-DB3A3E8C0FAC}" presName="hierChild5" presStyleCnt="0"/>
      <dgm:spPr/>
    </dgm:pt>
    <dgm:pt modelId="{C94B5D29-7BB0-4DE4-B21B-FB24948EF293}" type="pres">
      <dgm:prSet presAssocID="{6AE3681A-71D3-4882-8B61-60EE23F33FEC}" presName="hierChild5" presStyleCnt="0"/>
      <dgm:spPr/>
    </dgm:pt>
    <dgm:pt modelId="{807BC58A-0958-4DB4-8EFA-A9F29D36422B}" type="pres">
      <dgm:prSet presAssocID="{40A72A6D-99FA-4DEE-A974-629FBCE0ACC3}" presName="Name37" presStyleLbl="parChTrans1D2" presStyleIdx="1" presStyleCnt="2"/>
      <dgm:spPr/>
    </dgm:pt>
    <dgm:pt modelId="{FD8C6F51-8BFF-4692-B286-4BA47E964F05}" type="pres">
      <dgm:prSet presAssocID="{DB1A9399-1094-4B34-98C5-A87F77ECEDC5}" presName="hierRoot2" presStyleCnt="0">
        <dgm:presLayoutVars>
          <dgm:hierBranch val="init"/>
        </dgm:presLayoutVars>
      </dgm:prSet>
      <dgm:spPr/>
    </dgm:pt>
    <dgm:pt modelId="{886892C8-86FF-408D-8225-7395217B9E71}" type="pres">
      <dgm:prSet presAssocID="{DB1A9399-1094-4B34-98C5-A87F77ECEDC5}" presName="rootComposite" presStyleCnt="0"/>
      <dgm:spPr/>
    </dgm:pt>
    <dgm:pt modelId="{01C26783-7D74-4291-96F2-D638342F009E}" type="pres">
      <dgm:prSet presAssocID="{DB1A9399-1094-4B34-98C5-A87F77ECEDC5}" presName="rootText" presStyleLbl="node2" presStyleIdx="1" presStyleCnt="2" custScaleX="183037" custScaleY="70142" custLinFactNeighborX="22372" custLinFactNeighborY="16227">
        <dgm:presLayoutVars>
          <dgm:chPref val="3"/>
        </dgm:presLayoutVars>
      </dgm:prSet>
      <dgm:spPr/>
    </dgm:pt>
    <dgm:pt modelId="{B155903E-6F81-47FF-8550-4216C5CF4646}" type="pres">
      <dgm:prSet presAssocID="{DB1A9399-1094-4B34-98C5-A87F77ECEDC5}" presName="rootConnector" presStyleLbl="node2" presStyleIdx="1" presStyleCnt="2"/>
      <dgm:spPr/>
    </dgm:pt>
    <dgm:pt modelId="{1C1D9A9D-460B-42DC-9A8B-C2433A198A11}" type="pres">
      <dgm:prSet presAssocID="{DB1A9399-1094-4B34-98C5-A87F77ECEDC5}" presName="hierChild4" presStyleCnt="0"/>
      <dgm:spPr/>
    </dgm:pt>
    <dgm:pt modelId="{A9E62C19-4DAF-427C-86E4-2D4CEC0CAD45}" type="pres">
      <dgm:prSet presAssocID="{DB1A9399-1094-4B34-98C5-A87F77ECEDC5}" presName="hierChild5" presStyleCnt="0"/>
      <dgm:spPr/>
    </dgm:pt>
    <dgm:pt modelId="{C7B45DA1-5EFD-4D7E-9E06-C228214FBEFC}" type="pres">
      <dgm:prSet presAssocID="{E12859E6-8C6D-4651-A315-D27AE9C08BD8}" presName="hierChild3" presStyleCnt="0"/>
      <dgm:spPr/>
    </dgm:pt>
  </dgm:ptLst>
  <dgm:cxnLst>
    <dgm:cxn modelId="{CDE1A501-60CD-446D-B1AE-68377701544F}" srcId="{E12859E6-8C6D-4651-A315-D27AE9C08BD8}" destId="{DB1A9399-1094-4B34-98C5-A87F77ECEDC5}" srcOrd="1" destOrd="0" parTransId="{40A72A6D-99FA-4DEE-A974-629FBCE0ACC3}" sibTransId="{E3DA8908-03B2-4001-88F7-E42ECB21451F}"/>
    <dgm:cxn modelId="{92FE1627-956F-4484-8CAD-25E58134E62C}" type="presOf" srcId="{6AE3681A-71D3-4882-8B61-60EE23F33FEC}" destId="{F47FC236-065E-42C0-9B10-E336D8083B8E}" srcOrd="1" destOrd="0" presId="urn:microsoft.com/office/officeart/2005/8/layout/orgChart1"/>
    <dgm:cxn modelId="{F0583533-F642-400C-9DF4-0EAE2237F028}" type="presOf" srcId="{0599F08D-BC68-4070-AE3C-5818603A39A9}" destId="{58E3CC8C-352A-4E00-A8EC-193DE9F1B1C3}" srcOrd="0" destOrd="0" presId="urn:microsoft.com/office/officeart/2005/8/layout/orgChart1"/>
    <dgm:cxn modelId="{E54D6C3B-EAE9-48D5-A771-34D907A8DA27}" type="presOf" srcId="{E7AA0B04-65E4-4766-88B1-DB3A3E8C0FAC}" destId="{2F15E281-F0D5-4306-9941-A329A2949CC1}" srcOrd="1" destOrd="0" presId="urn:microsoft.com/office/officeart/2005/8/layout/orgChart1"/>
    <dgm:cxn modelId="{F25EFC5A-B921-42D6-B7B7-6F16F7B8D45F}" type="presOf" srcId="{E12859E6-8C6D-4651-A315-D27AE9C08BD8}" destId="{F6FAE390-A75F-4203-BE34-EBC7790775B9}" srcOrd="0" destOrd="0" presId="urn:microsoft.com/office/officeart/2005/8/layout/orgChart1"/>
    <dgm:cxn modelId="{35DFCA65-0B8A-4844-B6C2-29EFD067A8CD}" srcId="{E12859E6-8C6D-4651-A315-D27AE9C08BD8}" destId="{6AE3681A-71D3-4882-8B61-60EE23F33FEC}" srcOrd="0" destOrd="0" parTransId="{0599F08D-BC68-4070-AE3C-5818603A39A9}" sibTransId="{145F52D7-1E4F-4019-A24F-F12790F01987}"/>
    <dgm:cxn modelId="{CE426B79-8115-47B5-A23E-5C35E0038A37}" type="presOf" srcId="{3E9D6D08-A619-4795-A851-7D58D56AA0D9}" destId="{3FD197D5-8F6E-4D06-BB79-55029D7097F9}" srcOrd="0" destOrd="0" presId="urn:microsoft.com/office/officeart/2005/8/layout/orgChart1"/>
    <dgm:cxn modelId="{37174987-FD29-46F7-8D1B-E2B844AF7196}" srcId="{6AE3681A-71D3-4882-8B61-60EE23F33FEC}" destId="{E7AA0B04-65E4-4766-88B1-DB3A3E8C0FAC}" srcOrd="0" destOrd="0" parTransId="{3E9D6D08-A619-4795-A851-7D58D56AA0D9}" sibTransId="{F99BAAEB-A7EC-48DD-8ECE-1C2E20B62FC5}"/>
    <dgm:cxn modelId="{564FC789-8817-46E3-8CB1-C6B019C532A8}" type="presOf" srcId="{6AE3681A-71D3-4882-8B61-60EE23F33FEC}" destId="{9377CF7E-0343-4302-86B7-33108D449134}" srcOrd="0" destOrd="0" presId="urn:microsoft.com/office/officeart/2005/8/layout/orgChart1"/>
    <dgm:cxn modelId="{A4A42F94-4A57-46C0-B4D0-A63958C62658}" type="presOf" srcId="{C64349D8-A131-4400-B4F2-43626EEE4367}" destId="{63D5E6D1-7F43-43C5-AFC6-540DDE64E0B9}" srcOrd="0" destOrd="0" presId="urn:microsoft.com/office/officeart/2005/8/layout/orgChart1"/>
    <dgm:cxn modelId="{DBD74B9F-01F7-4D7D-B4A7-A7A670C2AC11}" srcId="{C64349D8-A131-4400-B4F2-43626EEE4367}" destId="{E12859E6-8C6D-4651-A315-D27AE9C08BD8}" srcOrd="0" destOrd="0" parTransId="{E9F06177-1512-4DBB-85B9-9F419A95E308}" sibTransId="{97DA59AE-0AE0-4365-9E35-50B37C84932D}"/>
    <dgm:cxn modelId="{16C0ACA4-46CF-4222-837E-C9B96813049E}" type="presOf" srcId="{E12859E6-8C6D-4651-A315-D27AE9C08BD8}" destId="{6C3CCD04-A650-4B16-B95A-3A39314F149A}" srcOrd="1" destOrd="0" presId="urn:microsoft.com/office/officeart/2005/8/layout/orgChart1"/>
    <dgm:cxn modelId="{F58072AB-1DD7-4653-98C0-1102CBD6846A}" type="presOf" srcId="{40A72A6D-99FA-4DEE-A974-629FBCE0ACC3}" destId="{807BC58A-0958-4DB4-8EFA-A9F29D36422B}" srcOrd="0" destOrd="0" presId="urn:microsoft.com/office/officeart/2005/8/layout/orgChart1"/>
    <dgm:cxn modelId="{86E591D9-D19E-41E1-9698-2A6F87170CA4}" type="presOf" srcId="{DB1A9399-1094-4B34-98C5-A87F77ECEDC5}" destId="{01C26783-7D74-4291-96F2-D638342F009E}" srcOrd="0" destOrd="0" presId="urn:microsoft.com/office/officeart/2005/8/layout/orgChart1"/>
    <dgm:cxn modelId="{0E3889DC-33FB-4837-8014-A05A9A1FED1D}" type="presOf" srcId="{DB1A9399-1094-4B34-98C5-A87F77ECEDC5}" destId="{B155903E-6F81-47FF-8550-4216C5CF4646}" srcOrd="1" destOrd="0" presId="urn:microsoft.com/office/officeart/2005/8/layout/orgChart1"/>
    <dgm:cxn modelId="{44E0A6ED-B1B6-4C43-AACA-54AD0ED3702F}" type="presOf" srcId="{E7AA0B04-65E4-4766-88B1-DB3A3E8C0FAC}" destId="{D27C6864-09D8-49B2-AFBA-B62B1A2473E8}" srcOrd="0" destOrd="0" presId="urn:microsoft.com/office/officeart/2005/8/layout/orgChart1"/>
    <dgm:cxn modelId="{080D01D2-3830-4FD4-85C7-3A3F340B4427}" type="presParOf" srcId="{63D5E6D1-7F43-43C5-AFC6-540DDE64E0B9}" destId="{76672BE0-03B6-445C-B0EE-E116DFE3AAE1}" srcOrd="0" destOrd="0" presId="urn:microsoft.com/office/officeart/2005/8/layout/orgChart1"/>
    <dgm:cxn modelId="{94664618-66A8-4F04-AD8C-3862DCECBF4B}" type="presParOf" srcId="{76672BE0-03B6-445C-B0EE-E116DFE3AAE1}" destId="{E538619D-7326-468F-8810-40AF72EAD072}" srcOrd="0" destOrd="0" presId="urn:microsoft.com/office/officeart/2005/8/layout/orgChart1"/>
    <dgm:cxn modelId="{59707C2A-A9A4-46F3-A69F-6E9596B50E0A}" type="presParOf" srcId="{E538619D-7326-468F-8810-40AF72EAD072}" destId="{F6FAE390-A75F-4203-BE34-EBC7790775B9}" srcOrd="0" destOrd="0" presId="urn:microsoft.com/office/officeart/2005/8/layout/orgChart1"/>
    <dgm:cxn modelId="{3FD6BA8D-33F2-4DD9-B44D-D4D525399724}" type="presParOf" srcId="{E538619D-7326-468F-8810-40AF72EAD072}" destId="{6C3CCD04-A650-4B16-B95A-3A39314F149A}" srcOrd="1" destOrd="0" presId="urn:microsoft.com/office/officeart/2005/8/layout/orgChart1"/>
    <dgm:cxn modelId="{E9496CA0-8660-450D-ACF2-0B4E75450CB9}" type="presParOf" srcId="{76672BE0-03B6-445C-B0EE-E116DFE3AAE1}" destId="{A3F3B5FF-7B60-4AD2-8781-F1CEF3C2D363}" srcOrd="1" destOrd="0" presId="urn:microsoft.com/office/officeart/2005/8/layout/orgChart1"/>
    <dgm:cxn modelId="{12B3C8D5-CE2F-4EEF-912E-ED2BFFAD485A}" type="presParOf" srcId="{A3F3B5FF-7B60-4AD2-8781-F1CEF3C2D363}" destId="{58E3CC8C-352A-4E00-A8EC-193DE9F1B1C3}" srcOrd="0" destOrd="0" presId="urn:microsoft.com/office/officeart/2005/8/layout/orgChart1"/>
    <dgm:cxn modelId="{107FF2C0-7928-4518-87D2-80D756382DC8}" type="presParOf" srcId="{A3F3B5FF-7B60-4AD2-8781-F1CEF3C2D363}" destId="{E54F64FE-A2FA-4569-BCF3-29BCD3F9ED54}" srcOrd="1" destOrd="0" presId="urn:microsoft.com/office/officeart/2005/8/layout/orgChart1"/>
    <dgm:cxn modelId="{BA40B42D-547C-4653-962E-A42DD6D4D3A6}" type="presParOf" srcId="{E54F64FE-A2FA-4569-BCF3-29BCD3F9ED54}" destId="{AC4F640A-BAE2-4840-950F-46FAAAA58633}" srcOrd="0" destOrd="0" presId="urn:microsoft.com/office/officeart/2005/8/layout/orgChart1"/>
    <dgm:cxn modelId="{BBE712F4-F590-45BA-B664-D597B8D33109}" type="presParOf" srcId="{AC4F640A-BAE2-4840-950F-46FAAAA58633}" destId="{9377CF7E-0343-4302-86B7-33108D449134}" srcOrd="0" destOrd="0" presId="urn:microsoft.com/office/officeart/2005/8/layout/orgChart1"/>
    <dgm:cxn modelId="{F10B20B5-9E73-4E68-B0F8-28A508C5BCAA}" type="presParOf" srcId="{AC4F640A-BAE2-4840-950F-46FAAAA58633}" destId="{F47FC236-065E-42C0-9B10-E336D8083B8E}" srcOrd="1" destOrd="0" presId="urn:microsoft.com/office/officeart/2005/8/layout/orgChart1"/>
    <dgm:cxn modelId="{8040D1F9-7D1A-4647-BCFC-8480DD6C3C08}" type="presParOf" srcId="{E54F64FE-A2FA-4569-BCF3-29BCD3F9ED54}" destId="{D04D89BF-4438-40DC-9A72-118541E94795}" srcOrd="1" destOrd="0" presId="urn:microsoft.com/office/officeart/2005/8/layout/orgChart1"/>
    <dgm:cxn modelId="{2275049E-5550-4174-B9CE-B767E1870CD7}" type="presParOf" srcId="{D04D89BF-4438-40DC-9A72-118541E94795}" destId="{3FD197D5-8F6E-4D06-BB79-55029D7097F9}" srcOrd="0" destOrd="0" presId="urn:microsoft.com/office/officeart/2005/8/layout/orgChart1"/>
    <dgm:cxn modelId="{A9005C2E-D310-496F-9F50-5DE1FFB935F7}" type="presParOf" srcId="{D04D89BF-4438-40DC-9A72-118541E94795}" destId="{95604175-FA1C-4C36-8483-655207F723E5}" srcOrd="1" destOrd="0" presId="urn:microsoft.com/office/officeart/2005/8/layout/orgChart1"/>
    <dgm:cxn modelId="{F5A487B8-B4F5-4772-9400-A9AA8CF0DEBE}" type="presParOf" srcId="{95604175-FA1C-4C36-8483-655207F723E5}" destId="{8C62D4D1-6546-4B5D-979B-3B78A62F1AE3}" srcOrd="0" destOrd="0" presId="urn:microsoft.com/office/officeart/2005/8/layout/orgChart1"/>
    <dgm:cxn modelId="{E3187794-F105-4601-864B-4D6CD96E1FF8}" type="presParOf" srcId="{8C62D4D1-6546-4B5D-979B-3B78A62F1AE3}" destId="{D27C6864-09D8-49B2-AFBA-B62B1A2473E8}" srcOrd="0" destOrd="0" presId="urn:microsoft.com/office/officeart/2005/8/layout/orgChart1"/>
    <dgm:cxn modelId="{42EA728B-4775-48CA-9E3A-339A7D98E7D2}" type="presParOf" srcId="{8C62D4D1-6546-4B5D-979B-3B78A62F1AE3}" destId="{2F15E281-F0D5-4306-9941-A329A2949CC1}" srcOrd="1" destOrd="0" presId="urn:microsoft.com/office/officeart/2005/8/layout/orgChart1"/>
    <dgm:cxn modelId="{78DE20B8-D906-4F31-87D1-0970E28C1FBF}" type="presParOf" srcId="{95604175-FA1C-4C36-8483-655207F723E5}" destId="{D8EC3D16-BBAA-46EF-B59E-032E9AB7C1E7}" srcOrd="1" destOrd="0" presId="urn:microsoft.com/office/officeart/2005/8/layout/orgChart1"/>
    <dgm:cxn modelId="{D563F65B-DB5F-4064-BF96-090C642F83AC}" type="presParOf" srcId="{95604175-FA1C-4C36-8483-655207F723E5}" destId="{59FBEE67-F3DB-44B9-B2B7-A2EF3AA71B52}" srcOrd="2" destOrd="0" presId="urn:microsoft.com/office/officeart/2005/8/layout/orgChart1"/>
    <dgm:cxn modelId="{4C1B2661-BD01-4A8F-BBCA-CDC02DBF5FAF}" type="presParOf" srcId="{E54F64FE-A2FA-4569-BCF3-29BCD3F9ED54}" destId="{C94B5D29-7BB0-4DE4-B21B-FB24948EF293}" srcOrd="2" destOrd="0" presId="urn:microsoft.com/office/officeart/2005/8/layout/orgChart1"/>
    <dgm:cxn modelId="{D36E3C62-57AE-41B9-A016-5C07619948F7}" type="presParOf" srcId="{A3F3B5FF-7B60-4AD2-8781-F1CEF3C2D363}" destId="{807BC58A-0958-4DB4-8EFA-A9F29D36422B}" srcOrd="2" destOrd="0" presId="urn:microsoft.com/office/officeart/2005/8/layout/orgChart1"/>
    <dgm:cxn modelId="{A61FBA6A-851D-4DF5-BA21-6430D6EF5A46}" type="presParOf" srcId="{A3F3B5FF-7B60-4AD2-8781-F1CEF3C2D363}" destId="{FD8C6F51-8BFF-4692-B286-4BA47E964F05}" srcOrd="3" destOrd="0" presId="urn:microsoft.com/office/officeart/2005/8/layout/orgChart1"/>
    <dgm:cxn modelId="{E5FBA7F1-3ED9-4A12-BCC2-3CB1666F37AC}" type="presParOf" srcId="{FD8C6F51-8BFF-4692-B286-4BA47E964F05}" destId="{886892C8-86FF-408D-8225-7395217B9E71}" srcOrd="0" destOrd="0" presId="urn:microsoft.com/office/officeart/2005/8/layout/orgChart1"/>
    <dgm:cxn modelId="{70192595-7CE8-4B70-B692-DBAC668C91A1}" type="presParOf" srcId="{886892C8-86FF-408D-8225-7395217B9E71}" destId="{01C26783-7D74-4291-96F2-D638342F009E}" srcOrd="0" destOrd="0" presId="urn:microsoft.com/office/officeart/2005/8/layout/orgChart1"/>
    <dgm:cxn modelId="{9DC74B64-7B76-4A6F-935C-23FE7F837B13}" type="presParOf" srcId="{886892C8-86FF-408D-8225-7395217B9E71}" destId="{B155903E-6F81-47FF-8550-4216C5CF4646}" srcOrd="1" destOrd="0" presId="urn:microsoft.com/office/officeart/2005/8/layout/orgChart1"/>
    <dgm:cxn modelId="{A196C9D5-E26B-4186-812F-8F1A3B292978}" type="presParOf" srcId="{FD8C6F51-8BFF-4692-B286-4BA47E964F05}" destId="{1C1D9A9D-460B-42DC-9A8B-C2433A198A11}" srcOrd="1" destOrd="0" presId="urn:microsoft.com/office/officeart/2005/8/layout/orgChart1"/>
    <dgm:cxn modelId="{EA7C0BC5-ED83-4BD6-8E64-A548C5DBD1B3}" type="presParOf" srcId="{FD8C6F51-8BFF-4692-B286-4BA47E964F05}" destId="{A9E62C19-4DAF-427C-86E4-2D4CEC0CAD45}" srcOrd="2" destOrd="0" presId="urn:microsoft.com/office/officeart/2005/8/layout/orgChart1"/>
    <dgm:cxn modelId="{B8144999-F60A-4068-B67A-B68B5604DF00}" type="presParOf" srcId="{76672BE0-03B6-445C-B0EE-E116DFE3AAE1}" destId="{C7B45DA1-5EFD-4D7E-9E06-C228214FBE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E23F2C-2673-43F6-B25A-A7A9D8788C0A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AD791F2-81B0-470C-9A4B-A77ED9F1F159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Symptomatic Fibroids</a:t>
          </a:r>
        </a:p>
      </dgm:t>
    </dgm:pt>
    <dgm:pt modelId="{B44C156A-CE9D-42C3-BAC6-013414C1A8CD}" type="parTrans" cxnId="{91FAE5B4-209F-4207-9B35-0B1410A85245}">
      <dgm:prSet/>
      <dgm:spPr/>
      <dgm:t>
        <a:bodyPr/>
        <a:lstStyle/>
        <a:p>
          <a:endParaRPr lang="en-US"/>
        </a:p>
      </dgm:t>
    </dgm:pt>
    <dgm:pt modelId="{99552EAC-A88D-46F4-B22E-4A8AAE661303}" type="sibTrans" cxnId="{91FAE5B4-209F-4207-9B35-0B1410A85245}">
      <dgm:prSet/>
      <dgm:spPr/>
      <dgm:t>
        <a:bodyPr/>
        <a:lstStyle/>
        <a:p>
          <a:endParaRPr lang="en-US"/>
        </a:p>
      </dgm:t>
    </dgm:pt>
    <dgm:pt modelId="{D6683B9C-17B0-4C8A-A6C8-3752A1920B24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Medical</a:t>
          </a:r>
        </a:p>
      </dgm:t>
    </dgm:pt>
    <dgm:pt modelId="{3269AEF3-A94A-480A-BEBB-B04C88C6BF32}" type="parTrans" cxnId="{22AABCC2-52BE-46A2-9684-EE65948996FA}">
      <dgm:prSet/>
      <dgm:spPr/>
      <dgm:t>
        <a:bodyPr/>
        <a:lstStyle/>
        <a:p>
          <a:endParaRPr lang="en-US"/>
        </a:p>
      </dgm:t>
    </dgm:pt>
    <dgm:pt modelId="{A83E61B6-A063-45DC-AA21-4DBD4F16AB58}" type="sibTrans" cxnId="{22AABCC2-52BE-46A2-9684-EE65948996FA}">
      <dgm:prSet/>
      <dgm:spPr/>
      <dgm:t>
        <a:bodyPr/>
        <a:lstStyle/>
        <a:p>
          <a:endParaRPr lang="en-US"/>
        </a:p>
      </dgm:t>
    </dgm:pt>
    <dgm:pt modelId="{9671A9B6-5253-4AD8-95E5-C9C8F02762F0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Surgical</a:t>
          </a:r>
        </a:p>
      </dgm:t>
    </dgm:pt>
    <dgm:pt modelId="{B1F16BB9-AFAF-4BF2-9B59-FFECE31CA7EF}" type="parTrans" cxnId="{DCDBB7F0-430D-426F-AB7C-8D3ABB7C54C1}">
      <dgm:prSet/>
      <dgm:spPr/>
      <dgm:t>
        <a:bodyPr/>
        <a:lstStyle/>
        <a:p>
          <a:endParaRPr lang="en-US"/>
        </a:p>
      </dgm:t>
    </dgm:pt>
    <dgm:pt modelId="{3EBB3C1D-D6C0-491F-9D9A-D5A88A20A17C}" type="sibTrans" cxnId="{DCDBB7F0-430D-426F-AB7C-8D3ABB7C54C1}">
      <dgm:prSet/>
      <dgm:spPr/>
      <dgm:t>
        <a:bodyPr/>
        <a:lstStyle/>
        <a:p>
          <a:endParaRPr lang="en-US"/>
        </a:p>
      </dgm:t>
    </dgm:pt>
    <dgm:pt modelId="{09F20C4C-78B2-4C81-9D5B-1A4EECF836F7}">
      <dgm:prSet phldrT="[Text]" custT="1"/>
      <dgm:spPr/>
      <dgm:t>
        <a:bodyPr/>
        <a:lstStyle/>
        <a:p>
          <a:r>
            <a:rPr lang="en-US" sz="2000" b="1" dirty="0"/>
            <a:t>Only short term relief</a:t>
          </a:r>
        </a:p>
      </dgm:t>
    </dgm:pt>
    <dgm:pt modelId="{97F5D89E-2A9B-49C8-9121-45114CC92683}" type="parTrans" cxnId="{D82EA414-F763-42A8-876D-C0A28910CD38}">
      <dgm:prSet/>
      <dgm:spPr/>
      <dgm:t>
        <a:bodyPr/>
        <a:lstStyle/>
        <a:p>
          <a:endParaRPr lang="en-US"/>
        </a:p>
      </dgm:t>
    </dgm:pt>
    <dgm:pt modelId="{EE147605-467B-4683-B30F-DF025608AF3D}" type="sibTrans" cxnId="{D82EA414-F763-42A8-876D-C0A28910CD38}">
      <dgm:prSet/>
      <dgm:spPr/>
      <dgm:t>
        <a:bodyPr/>
        <a:lstStyle/>
        <a:p>
          <a:endParaRPr lang="en-US"/>
        </a:p>
      </dgm:t>
    </dgm:pt>
    <dgm:pt modelId="{676EAD55-5F81-47D6-BB1A-20BA51137125}">
      <dgm:prSet phldrT="[Text]" custT="1"/>
      <dgm:spPr/>
      <dgm:t>
        <a:bodyPr/>
        <a:lstStyle/>
        <a:p>
          <a:r>
            <a:rPr lang="en-US" sz="2000" b="1"/>
            <a:t>NSAIDS</a:t>
          </a:r>
        </a:p>
      </dgm:t>
    </dgm:pt>
    <dgm:pt modelId="{94F315B5-C432-4689-B885-DBCCD3AE0D91}" type="parTrans" cxnId="{7EC26C31-8EB4-4787-906E-7A30E42B0D5B}">
      <dgm:prSet/>
      <dgm:spPr/>
      <dgm:t>
        <a:bodyPr/>
        <a:lstStyle/>
        <a:p>
          <a:endParaRPr lang="en-US"/>
        </a:p>
      </dgm:t>
    </dgm:pt>
    <dgm:pt modelId="{858511DA-11DD-4B63-9F70-76BD957F3934}" type="sibTrans" cxnId="{7EC26C31-8EB4-4787-906E-7A30E42B0D5B}">
      <dgm:prSet/>
      <dgm:spPr/>
      <dgm:t>
        <a:bodyPr/>
        <a:lstStyle/>
        <a:p>
          <a:endParaRPr lang="en-US"/>
        </a:p>
      </dgm:t>
    </dgm:pt>
    <dgm:pt modelId="{C6ED9D5D-5782-45BB-AE6E-A7232382776F}">
      <dgm:prSet phldrT="[Text]" custT="1"/>
      <dgm:spPr/>
      <dgm:t>
        <a:bodyPr/>
        <a:lstStyle/>
        <a:p>
          <a:pPr marL="57150" indent="-57150" algn="l"/>
          <a:r>
            <a:rPr lang="en-US" sz="2000" b="1" dirty="0"/>
            <a:t>-  Reduces </a:t>
          </a:r>
          <a:r>
            <a:rPr lang="en-US" sz="2000" b="1" dirty="0" err="1"/>
            <a:t>dysmenorrhoe</a:t>
          </a:r>
          <a:r>
            <a:rPr lang="en-US" sz="2000" b="1" dirty="0"/>
            <a:t> (not supported by studies)</a:t>
          </a:r>
        </a:p>
      </dgm:t>
    </dgm:pt>
    <dgm:pt modelId="{0ADFB162-D204-4A75-8343-CE2A483D8C98}" type="parTrans" cxnId="{6BEB998B-612F-4FE2-86F8-53C71D9720B4}">
      <dgm:prSet/>
      <dgm:spPr/>
      <dgm:t>
        <a:bodyPr/>
        <a:lstStyle/>
        <a:p>
          <a:endParaRPr lang="en-US"/>
        </a:p>
      </dgm:t>
    </dgm:pt>
    <dgm:pt modelId="{5C38BF78-B7F1-491A-ACC7-F93986D22004}" type="sibTrans" cxnId="{6BEB998B-612F-4FE2-86F8-53C71D9720B4}">
      <dgm:prSet/>
      <dgm:spPr/>
      <dgm:t>
        <a:bodyPr/>
        <a:lstStyle/>
        <a:p>
          <a:endParaRPr lang="en-US"/>
        </a:p>
      </dgm:t>
    </dgm:pt>
    <dgm:pt modelId="{F88C55E6-B51C-4541-A7C0-9BFDFF757F86}">
      <dgm:prSet phldrT="[Text]" custT="1"/>
      <dgm:spPr/>
      <dgm:t>
        <a:bodyPr/>
        <a:lstStyle/>
        <a:p>
          <a:r>
            <a:rPr lang="en-US" sz="2000" b="1" dirty="0"/>
            <a:t>Oral Contraceptives</a:t>
          </a:r>
        </a:p>
      </dgm:t>
    </dgm:pt>
    <dgm:pt modelId="{1A95AAC8-C79A-4E86-95CE-031FBE68B3A3}" type="parTrans" cxnId="{F0F2FCD3-74BB-40CB-8341-108569D91A18}">
      <dgm:prSet/>
      <dgm:spPr/>
      <dgm:t>
        <a:bodyPr/>
        <a:lstStyle/>
        <a:p>
          <a:endParaRPr lang="en-US"/>
        </a:p>
      </dgm:t>
    </dgm:pt>
    <dgm:pt modelId="{918F493C-D0EC-4A83-974B-CBFC1253BC07}" type="sibTrans" cxnId="{F0F2FCD3-74BB-40CB-8341-108569D91A18}">
      <dgm:prSet/>
      <dgm:spPr/>
      <dgm:t>
        <a:bodyPr/>
        <a:lstStyle/>
        <a:p>
          <a:endParaRPr lang="en-US"/>
        </a:p>
      </dgm:t>
    </dgm:pt>
    <dgm:pt modelId="{59A59582-98E2-47C9-AAF8-8D74836480C7}">
      <dgm:prSet phldrT="[Text]" custT="1"/>
      <dgm:spPr/>
      <dgm:t>
        <a:bodyPr/>
        <a:lstStyle/>
        <a:p>
          <a:pPr marL="0" indent="0" algn="l"/>
          <a:r>
            <a:rPr lang="en-US" sz="2000" b="1" dirty="0"/>
            <a:t>- Reduces HMB</a:t>
          </a:r>
        </a:p>
        <a:p>
          <a:pPr marL="0" indent="0" algn="l"/>
          <a:r>
            <a:rPr lang="en-US" sz="2000" b="1" dirty="0"/>
            <a:t>-  Size to be   monitored </a:t>
          </a:r>
        </a:p>
        <a:p>
          <a:pPr algn="l"/>
          <a:r>
            <a:rPr lang="en-US" sz="2000" b="1" dirty="0"/>
            <a:t>-  Studies limited</a:t>
          </a:r>
        </a:p>
      </dgm:t>
    </dgm:pt>
    <dgm:pt modelId="{9990A92D-C02D-4A88-867D-260FB40E9E02}" type="parTrans" cxnId="{B9386333-2395-4AAD-9BA9-7E130DBB5689}">
      <dgm:prSet/>
      <dgm:spPr/>
      <dgm:t>
        <a:bodyPr/>
        <a:lstStyle/>
        <a:p>
          <a:endParaRPr lang="en-US"/>
        </a:p>
      </dgm:t>
    </dgm:pt>
    <dgm:pt modelId="{23C50071-7CE4-4660-B5A7-13CC3B177996}" type="sibTrans" cxnId="{B9386333-2395-4AAD-9BA9-7E130DBB5689}">
      <dgm:prSet/>
      <dgm:spPr/>
      <dgm:t>
        <a:bodyPr/>
        <a:lstStyle/>
        <a:p>
          <a:endParaRPr lang="en-US"/>
        </a:p>
      </dgm:t>
    </dgm:pt>
    <dgm:pt modelId="{927DFB6D-8EC0-4ADC-B5A0-F5C8A34E2829}">
      <dgm:prSet phldrT="[Text]" custT="1"/>
      <dgm:spPr/>
      <dgm:t>
        <a:bodyPr/>
        <a:lstStyle/>
        <a:p>
          <a:r>
            <a:rPr lang="en-US" sz="2000" b="1" dirty="0"/>
            <a:t>LNG – Intrauterine Device</a:t>
          </a:r>
        </a:p>
      </dgm:t>
    </dgm:pt>
    <dgm:pt modelId="{2A257FE6-4937-46C2-8D90-FEEE974BBF83}" type="parTrans" cxnId="{0332DE94-BA32-4F84-A2DC-C5277EE6CADA}">
      <dgm:prSet/>
      <dgm:spPr/>
      <dgm:t>
        <a:bodyPr/>
        <a:lstStyle/>
        <a:p>
          <a:endParaRPr lang="en-US"/>
        </a:p>
      </dgm:t>
    </dgm:pt>
    <dgm:pt modelId="{851DD688-D96F-4759-A8A9-D21FF0A612E3}" type="sibTrans" cxnId="{0332DE94-BA32-4F84-A2DC-C5277EE6CADA}">
      <dgm:prSet/>
      <dgm:spPr/>
      <dgm:t>
        <a:bodyPr/>
        <a:lstStyle/>
        <a:p>
          <a:endParaRPr lang="en-US"/>
        </a:p>
      </dgm:t>
    </dgm:pt>
    <dgm:pt modelId="{882DF287-02BF-4EA8-B99E-65AEE56ABB08}">
      <dgm:prSet phldrT="[Text]" custT="1"/>
      <dgm:spPr/>
      <dgm:t>
        <a:bodyPr/>
        <a:lstStyle/>
        <a:p>
          <a:pPr marL="0" indent="0" algn="l"/>
          <a:r>
            <a:rPr lang="en-US" sz="2000" b="1" dirty="0"/>
            <a:t>- Reduces HMB        -  Increased   expulsion rates  -  Studies limited</a:t>
          </a:r>
        </a:p>
      </dgm:t>
    </dgm:pt>
    <dgm:pt modelId="{651A8BD2-223F-4936-B66B-D5BF1BD70C0E}" type="parTrans" cxnId="{4DBF3A4C-DEE0-4318-A7E9-F3CEF4BD8397}">
      <dgm:prSet/>
      <dgm:spPr/>
      <dgm:t>
        <a:bodyPr/>
        <a:lstStyle/>
        <a:p>
          <a:endParaRPr lang="en-US"/>
        </a:p>
      </dgm:t>
    </dgm:pt>
    <dgm:pt modelId="{4A000745-CA94-40E6-91FC-D209C7E9B3FB}" type="sibTrans" cxnId="{4DBF3A4C-DEE0-4318-A7E9-F3CEF4BD8397}">
      <dgm:prSet/>
      <dgm:spPr/>
      <dgm:t>
        <a:bodyPr/>
        <a:lstStyle/>
        <a:p>
          <a:endParaRPr lang="en-US"/>
        </a:p>
      </dgm:t>
    </dgm:pt>
    <dgm:pt modelId="{47CA5B48-A9A3-4517-943A-8E17DFA92139}">
      <dgm:prSet phldrT="[Text]" custT="1"/>
      <dgm:spPr/>
      <dgm:t>
        <a:bodyPr/>
        <a:lstStyle/>
        <a:p>
          <a:r>
            <a:rPr lang="en-US" sz="2000" b="1" dirty="0"/>
            <a:t>Hormonal therapy</a:t>
          </a:r>
        </a:p>
      </dgm:t>
    </dgm:pt>
    <dgm:pt modelId="{DA866984-A884-488C-BF9F-1325A9F627F6}" type="parTrans" cxnId="{E5CCFB5E-B511-49D9-A264-6C9788886C60}">
      <dgm:prSet/>
      <dgm:spPr/>
      <dgm:t>
        <a:bodyPr/>
        <a:lstStyle/>
        <a:p>
          <a:endParaRPr lang="en-US"/>
        </a:p>
      </dgm:t>
    </dgm:pt>
    <dgm:pt modelId="{543FA8BA-F4C1-4BAD-BCE1-FD9ADC229D1E}" type="sibTrans" cxnId="{E5CCFB5E-B511-49D9-A264-6C9788886C60}">
      <dgm:prSet/>
      <dgm:spPr/>
      <dgm:t>
        <a:bodyPr/>
        <a:lstStyle/>
        <a:p>
          <a:endParaRPr lang="en-US"/>
        </a:p>
      </dgm:t>
    </dgm:pt>
    <dgm:pt modelId="{5F993FF6-C223-4DA1-8BB3-8EFCBABF56E6}">
      <dgm:prSet phldrT="[Text]" custT="1"/>
      <dgm:spPr/>
      <dgm:t>
        <a:bodyPr/>
        <a:lstStyle/>
        <a:p>
          <a:r>
            <a:rPr lang="en-US" sz="2000" b="1" dirty="0"/>
            <a:t>Hysterectomy</a:t>
          </a:r>
        </a:p>
        <a:p>
          <a:r>
            <a:rPr lang="en-US" sz="2000" b="1" dirty="0"/>
            <a:t>Myomectomy</a:t>
          </a:r>
        </a:p>
      </dgm:t>
    </dgm:pt>
    <dgm:pt modelId="{E513ED59-0B42-4AC8-8937-327DEE1CAD90}" type="parTrans" cxnId="{0948B372-8310-40E1-B7BF-F07E2BF9CFF7}">
      <dgm:prSet/>
      <dgm:spPr/>
      <dgm:t>
        <a:bodyPr/>
        <a:lstStyle/>
        <a:p>
          <a:endParaRPr lang="en-US"/>
        </a:p>
      </dgm:t>
    </dgm:pt>
    <dgm:pt modelId="{0733788B-430A-411F-AED6-80FEE45411A6}" type="sibTrans" cxnId="{0948B372-8310-40E1-B7BF-F07E2BF9CFF7}">
      <dgm:prSet/>
      <dgm:spPr/>
      <dgm:t>
        <a:bodyPr/>
        <a:lstStyle/>
        <a:p>
          <a:endParaRPr lang="en-US"/>
        </a:p>
      </dgm:t>
    </dgm:pt>
    <dgm:pt modelId="{EB135602-228E-42FF-B1CA-1EBE394F898B}" type="pres">
      <dgm:prSet presAssocID="{6FE23F2C-2673-43F6-B25A-A7A9D8788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8D03AC-2823-4656-9F9C-5EC66AA86309}" type="pres">
      <dgm:prSet presAssocID="{CAD791F2-81B0-470C-9A4B-A77ED9F1F159}" presName="hierRoot1" presStyleCnt="0">
        <dgm:presLayoutVars>
          <dgm:hierBranch val="init"/>
        </dgm:presLayoutVars>
      </dgm:prSet>
      <dgm:spPr/>
    </dgm:pt>
    <dgm:pt modelId="{A104EFDF-ECDD-40B1-874D-01093C3DC3A3}" type="pres">
      <dgm:prSet presAssocID="{CAD791F2-81B0-470C-9A4B-A77ED9F1F159}" presName="rootComposite1" presStyleCnt="0"/>
      <dgm:spPr/>
    </dgm:pt>
    <dgm:pt modelId="{FB31CA8B-DD2B-4939-B72D-408BDB1C496C}" type="pres">
      <dgm:prSet presAssocID="{CAD791F2-81B0-470C-9A4B-A77ED9F1F159}" presName="rootText1" presStyleLbl="node0" presStyleIdx="0" presStyleCnt="1" custScaleX="161777">
        <dgm:presLayoutVars>
          <dgm:chPref val="3"/>
        </dgm:presLayoutVars>
      </dgm:prSet>
      <dgm:spPr/>
    </dgm:pt>
    <dgm:pt modelId="{4D173EB3-0D46-4814-884E-69BCC4C7367D}" type="pres">
      <dgm:prSet presAssocID="{CAD791F2-81B0-470C-9A4B-A77ED9F1F159}" presName="rootConnector1" presStyleLbl="node1" presStyleIdx="0" presStyleCnt="0"/>
      <dgm:spPr/>
    </dgm:pt>
    <dgm:pt modelId="{9E0E2F77-892B-493F-8652-6B532ECDDE45}" type="pres">
      <dgm:prSet presAssocID="{CAD791F2-81B0-470C-9A4B-A77ED9F1F159}" presName="hierChild2" presStyleCnt="0"/>
      <dgm:spPr/>
    </dgm:pt>
    <dgm:pt modelId="{26BB754C-1C2C-4150-8FFF-8E69516D5FF6}" type="pres">
      <dgm:prSet presAssocID="{3269AEF3-A94A-480A-BEBB-B04C88C6BF32}" presName="Name37" presStyleLbl="parChTrans1D2" presStyleIdx="0" presStyleCnt="2"/>
      <dgm:spPr/>
    </dgm:pt>
    <dgm:pt modelId="{E48C7094-F851-487B-9812-DB0E96B03E9E}" type="pres">
      <dgm:prSet presAssocID="{D6683B9C-17B0-4C8A-A6C8-3752A1920B24}" presName="hierRoot2" presStyleCnt="0">
        <dgm:presLayoutVars>
          <dgm:hierBranch val="init"/>
        </dgm:presLayoutVars>
      </dgm:prSet>
      <dgm:spPr/>
    </dgm:pt>
    <dgm:pt modelId="{D9BF1A97-6895-4BC6-8A69-6FE97CD78429}" type="pres">
      <dgm:prSet presAssocID="{D6683B9C-17B0-4C8A-A6C8-3752A1920B24}" presName="rootComposite" presStyleCnt="0"/>
      <dgm:spPr/>
    </dgm:pt>
    <dgm:pt modelId="{C11235FC-1857-49D2-ADDB-77FC6525E994}" type="pres">
      <dgm:prSet presAssocID="{D6683B9C-17B0-4C8A-A6C8-3752A1920B24}" presName="rootText" presStyleLbl="node2" presStyleIdx="0" presStyleCnt="2">
        <dgm:presLayoutVars>
          <dgm:chPref val="3"/>
        </dgm:presLayoutVars>
      </dgm:prSet>
      <dgm:spPr/>
    </dgm:pt>
    <dgm:pt modelId="{7D79D01E-AB21-4241-8AB7-5DF6DA6F06D1}" type="pres">
      <dgm:prSet presAssocID="{D6683B9C-17B0-4C8A-A6C8-3752A1920B24}" presName="rootConnector" presStyleLbl="node2" presStyleIdx="0" presStyleCnt="2"/>
      <dgm:spPr/>
    </dgm:pt>
    <dgm:pt modelId="{4E579096-FFA3-4D1A-9869-A34891B71C03}" type="pres">
      <dgm:prSet presAssocID="{D6683B9C-17B0-4C8A-A6C8-3752A1920B24}" presName="hierChild4" presStyleCnt="0"/>
      <dgm:spPr/>
    </dgm:pt>
    <dgm:pt modelId="{3D94679F-8D5F-4106-B2FD-AF581990EE38}" type="pres">
      <dgm:prSet presAssocID="{97F5D89E-2A9B-49C8-9121-45114CC92683}" presName="Name37" presStyleLbl="parChTrans1D3" presStyleIdx="0" presStyleCnt="2"/>
      <dgm:spPr/>
    </dgm:pt>
    <dgm:pt modelId="{134241DD-B7F0-4527-8C6D-1D16751EF5A3}" type="pres">
      <dgm:prSet presAssocID="{09F20C4C-78B2-4C81-9D5B-1A4EECF836F7}" presName="hierRoot2" presStyleCnt="0">
        <dgm:presLayoutVars>
          <dgm:hierBranch val="init"/>
        </dgm:presLayoutVars>
      </dgm:prSet>
      <dgm:spPr/>
    </dgm:pt>
    <dgm:pt modelId="{04EE4E01-9187-44E5-A9E9-934E43C00FB2}" type="pres">
      <dgm:prSet presAssocID="{09F20C4C-78B2-4C81-9D5B-1A4EECF836F7}" presName="rootComposite" presStyleCnt="0"/>
      <dgm:spPr/>
    </dgm:pt>
    <dgm:pt modelId="{712582F7-1E03-41D1-AB03-33D706F10D34}" type="pres">
      <dgm:prSet presAssocID="{09F20C4C-78B2-4C81-9D5B-1A4EECF836F7}" presName="rootText" presStyleLbl="node3" presStyleIdx="0" presStyleCnt="2">
        <dgm:presLayoutVars>
          <dgm:chPref val="3"/>
        </dgm:presLayoutVars>
      </dgm:prSet>
      <dgm:spPr/>
    </dgm:pt>
    <dgm:pt modelId="{E969DC11-B134-4687-B08E-B9DFF9A64589}" type="pres">
      <dgm:prSet presAssocID="{09F20C4C-78B2-4C81-9D5B-1A4EECF836F7}" presName="rootConnector" presStyleLbl="node3" presStyleIdx="0" presStyleCnt="2"/>
      <dgm:spPr/>
    </dgm:pt>
    <dgm:pt modelId="{94E4A62A-5692-447A-AB84-6F429D2D1C83}" type="pres">
      <dgm:prSet presAssocID="{09F20C4C-78B2-4C81-9D5B-1A4EECF836F7}" presName="hierChild4" presStyleCnt="0"/>
      <dgm:spPr/>
    </dgm:pt>
    <dgm:pt modelId="{C76ED194-8325-4A9E-B976-90A333F23B66}" type="pres">
      <dgm:prSet presAssocID="{94F315B5-C432-4689-B885-DBCCD3AE0D91}" presName="Name37" presStyleLbl="parChTrans1D4" presStyleIdx="0" presStyleCnt="7"/>
      <dgm:spPr/>
    </dgm:pt>
    <dgm:pt modelId="{69908C27-30A5-4E93-AB5C-BD504A6E39E0}" type="pres">
      <dgm:prSet presAssocID="{676EAD55-5F81-47D6-BB1A-20BA51137125}" presName="hierRoot2" presStyleCnt="0">
        <dgm:presLayoutVars>
          <dgm:hierBranch val="init"/>
        </dgm:presLayoutVars>
      </dgm:prSet>
      <dgm:spPr/>
    </dgm:pt>
    <dgm:pt modelId="{4FF4A0F2-0272-4A77-9EAA-1441B52C2AFE}" type="pres">
      <dgm:prSet presAssocID="{676EAD55-5F81-47D6-BB1A-20BA51137125}" presName="rootComposite" presStyleCnt="0"/>
      <dgm:spPr/>
    </dgm:pt>
    <dgm:pt modelId="{1B293660-F2BA-4881-83E5-C5F8EAE7E6B0}" type="pres">
      <dgm:prSet presAssocID="{676EAD55-5F81-47D6-BB1A-20BA51137125}" presName="rootText" presStyleLbl="node4" presStyleIdx="0" presStyleCnt="7">
        <dgm:presLayoutVars>
          <dgm:chPref val="3"/>
        </dgm:presLayoutVars>
      </dgm:prSet>
      <dgm:spPr/>
    </dgm:pt>
    <dgm:pt modelId="{5D2BFDC5-CD4F-4F79-856C-A7A5AFF3C2DE}" type="pres">
      <dgm:prSet presAssocID="{676EAD55-5F81-47D6-BB1A-20BA51137125}" presName="rootConnector" presStyleLbl="node4" presStyleIdx="0" presStyleCnt="7"/>
      <dgm:spPr/>
    </dgm:pt>
    <dgm:pt modelId="{165C604B-FE7D-4E9B-9076-A7942B8630DE}" type="pres">
      <dgm:prSet presAssocID="{676EAD55-5F81-47D6-BB1A-20BA51137125}" presName="hierChild4" presStyleCnt="0"/>
      <dgm:spPr/>
    </dgm:pt>
    <dgm:pt modelId="{9B4711E0-C291-4DDB-97E3-2FF350914254}" type="pres">
      <dgm:prSet presAssocID="{0ADFB162-D204-4A75-8343-CE2A483D8C98}" presName="Name37" presStyleLbl="parChTrans1D4" presStyleIdx="1" presStyleCnt="7"/>
      <dgm:spPr/>
    </dgm:pt>
    <dgm:pt modelId="{C1A8D545-D588-4352-BC2A-78F09CBEEC14}" type="pres">
      <dgm:prSet presAssocID="{C6ED9D5D-5782-45BB-AE6E-A7232382776F}" presName="hierRoot2" presStyleCnt="0">
        <dgm:presLayoutVars>
          <dgm:hierBranch val="init"/>
        </dgm:presLayoutVars>
      </dgm:prSet>
      <dgm:spPr/>
    </dgm:pt>
    <dgm:pt modelId="{93189C99-5CDD-44E4-B340-5393AAC13D6E}" type="pres">
      <dgm:prSet presAssocID="{C6ED9D5D-5782-45BB-AE6E-A7232382776F}" presName="rootComposite" presStyleCnt="0"/>
      <dgm:spPr/>
    </dgm:pt>
    <dgm:pt modelId="{BF7AACD0-0E7E-4B62-A93F-D1170B6F25E3}" type="pres">
      <dgm:prSet presAssocID="{C6ED9D5D-5782-45BB-AE6E-A7232382776F}" presName="rootText" presStyleLbl="node4" presStyleIdx="1" presStyleCnt="7" custScaleX="108192" custScaleY="197701" custLinFactNeighborX="-6963">
        <dgm:presLayoutVars>
          <dgm:chPref val="3"/>
        </dgm:presLayoutVars>
      </dgm:prSet>
      <dgm:spPr/>
    </dgm:pt>
    <dgm:pt modelId="{138B2669-ACFA-4329-8190-93C31764E710}" type="pres">
      <dgm:prSet presAssocID="{C6ED9D5D-5782-45BB-AE6E-A7232382776F}" presName="rootConnector" presStyleLbl="node4" presStyleIdx="1" presStyleCnt="7"/>
      <dgm:spPr/>
    </dgm:pt>
    <dgm:pt modelId="{520FAA63-278B-4829-9C52-87CE710EB7A4}" type="pres">
      <dgm:prSet presAssocID="{C6ED9D5D-5782-45BB-AE6E-A7232382776F}" presName="hierChild4" presStyleCnt="0"/>
      <dgm:spPr/>
    </dgm:pt>
    <dgm:pt modelId="{421B4ACE-7899-4BB3-82AF-58CAC743F59D}" type="pres">
      <dgm:prSet presAssocID="{C6ED9D5D-5782-45BB-AE6E-A7232382776F}" presName="hierChild5" presStyleCnt="0"/>
      <dgm:spPr/>
    </dgm:pt>
    <dgm:pt modelId="{851CDCF0-C5C3-4E87-A3D7-93441D0D0826}" type="pres">
      <dgm:prSet presAssocID="{676EAD55-5F81-47D6-BB1A-20BA51137125}" presName="hierChild5" presStyleCnt="0"/>
      <dgm:spPr/>
    </dgm:pt>
    <dgm:pt modelId="{A83AF9B7-6E5C-43F1-B980-AE274891A589}" type="pres">
      <dgm:prSet presAssocID="{1A95AAC8-C79A-4E86-95CE-031FBE68B3A3}" presName="Name37" presStyleLbl="parChTrans1D4" presStyleIdx="2" presStyleCnt="7"/>
      <dgm:spPr/>
    </dgm:pt>
    <dgm:pt modelId="{E0CA502B-DA0E-4FCC-9B2D-A4A834E8770B}" type="pres">
      <dgm:prSet presAssocID="{F88C55E6-B51C-4541-A7C0-9BFDFF757F86}" presName="hierRoot2" presStyleCnt="0">
        <dgm:presLayoutVars>
          <dgm:hierBranch val="init"/>
        </dgm:presLayoutVars>
      </dgm:prSet>
      <dgm:spPr/>
    </dgm:pt>
    <dgm:pt modelId="{8A0DF3BF-26ED-487A-8C4F-5940129A3E21}" type="pres">
      <dgm:prSet presAssocID="{F88C55E6-B51C-4541-A7C0-9BFDFF757F86}" presName="rootComposite" presStyleCnt="0"/>
      <dgm:spPr/>
    </dgm:pt>
    <dgm:pt modelId="{97B351E5-50FB-4E15-A39D-752E9C718BA9}" type="pres">
      <dgm:prSet presAssocID="{F88C55E6-B51C-4541-A7C0-9BFDFF757F86}" presName="rootText" presStyleLbl="node4" presStyleIdx="2" presStyleCnt="7" custScaleX="123175">
        <dgm:presLayoutVars>
          <dgm:chPref val="3"/>
        </dgm:presLayoutVars>
      </dgm:prSet>
      <dgm:spPr/>
    </dgm:pt>
    <dgm:pt modelId="{E6B98D41-BE48-45B9-B86E-D5A8FEA899D0}" type="pres">
      <dgm:prSet presAssocID="{F88C55E6-B51C-4541-A7C0-9BFDFF757F86}" presName="rootConnector" presStyleLbl="node4" presStyleIdx="2" presStyleCnt="7"/>
      <dgm:spPr/>
    </dgm:pt>
    <dgm:pt modelId="{9A328134-8C95-49B7-B2C4-2239F23744E4}" type="pres">
      <dgm:prSet presAssocID="{F88C55E6-B51C-4541-A7C0-9BFDFF757F86}" presName="hierChild4" presStyleCnt="0"/>
      <dgm:spPr/>
    </dgm:pt>
    <dgm:pt modelId="{A343800C-7AE7-4F1B-9B8B-E8E012AAAF8A}" type="pres">
      <dgm:prSet presAssocID="{9990A92D-C02D-4A88-867D-260FB40E9E02}" presName="Name37" presStyleLbl="parChTrans1D4" presStyleIdx="3" presStyleCnt="7"/>
      <dgm:spPr/>
    </dgm:pt>
    <dgm:pt modelId="{D873F601-79ED-4709-85CC-F5F6F0D0BDF8}" type="pres">
      <dgm:prSet presAssocID="{59A59582-98E2-47C9-AAF8-8D74836480C7}" presName="hierRoot2" presStyleCnt="0">
        <dgm:presLayoutVars>
          <dgm:hierBranch val="init"/>
        </dgm:presLayoutVars>
      </dgm:prSet>
      <dgm:spPr/>
    </dgm:pt>
    <dgm:pt modelId="{91521E55-5C96-44AF-BB49-E7C53616F1E1}" type="pres">
      <dgm:prSet presAssocID="{59A59582-98E2-47C9-AAF8-8D74836480C7}" presName="rootComposite" presStyleCnt="0"/>
      <dgm:spPr/>
    </dgm:pt>
    <dgm:pt modelId="{EEC3EE75-349D-4FE7-95FD-491043CD3305}" type="pres">
      <dgm:prSet presAssocID="{59A59582-98E2-47C9-AAF8-8D74836480C7}" presName="rootText" presStyleLbl="node4" presStyleIdx="3" presStyleCnt="7" custScaleX="113163" custScaleY="197701" custLinFactNeighborX="-8570">
        <dgm:presLayoutVars>
          <dgm:chPref val="3"/>
        </dgm:presLayoutVars>
      </dgm:prSet>
      <dgm:spPr/>
    </dgm:pt>
    <dgm:pt modelId="{9DB35EA3-6645-4BFC-A6E0-F81A053B0618}" type="pres">
      <dgm:prSet presAssocID="{59A59582-98E2-47C9-AAF8-8D74836480C7}" presName="rootConnector" presStyleLbl="node4" presStyleIdx="3" presStyleCnt="7"/>
      <dgm:spPr/>
    </dgm:pt>
    <dgm:pt modelId="{5639A873-6A5F-4EB2-A48D-1740EE129A34}" type="pres">
      <dgm:prSet presAssocID="{59A59582-98E2-47C9-AAF8-8D74836480C7}" presName="hierChild4" presStyleCnt="0"/>
      <dgm:spPr/>
    </dgm:pt>
    <dgm:pt modelId="{19671FF0-3F15-4B9D-9C96-023EEE0EBE21}" type="pres">
      <dgm:prSet presAssocID="{59A59582-98E2-47C9-AAF8-8D74836480C7}" presName="hierChild5" presStyleCnt="0"/>
      <dgm:spPr/>
    </dgm:pt>
    <dgm:pt modelId="{7CEE6898-C11C-4C70-A237-259696627D1E}" type="pres">
      <dgm:prSet presAssocID="{F88C55E6-B51C-4541-A7C0-9BFDFF757F86}" presName="hierChild5" presStyleCnt="0"/>
      <dgm:spPr/>
    </dgm:pt>
    <dgm:pt modelId="{E474088A-AE51-409A-80BE-923B46F325B8}" type="pres">
      <dgm:prSet presAssocID="{2A257FE6-4937-46C2-8D90-FEEE974BBF83}" presName="Name37" presStyleLbl="parChTrans1D4" presStyleIdx="4" presStyleCnt="7"/>
      <dgm:spPr/>
    </dgm:pt>
    <dgm:pt modelId="{D2F7E829-56EB-40B8-BC59-19BB516E1E45}" type="pres">
      <dgm:prSet presAssocID="{927DFB6D-8EC0-4ADC-B5A0-F5C8A34E2829}" presName="hierRoot2" presStyleCnt="0">
        <dgm:presLayoutVars>
          <dgm:hierBranch val="init"/>
        </dgm:presLayoutVars>
      </dgm:prSet>
      <dgm:spPr/>
    </dgm:pt>
    <dgm:pt modelId="{B69299BE-DA4B-43F3-8EA2-F7EB964FB87C}" type="pres">
      <dgm:prSet presAssocID="{927DFB6D-8EC0-4ADC-B5A0-F5C8A34E2829}" presName="rootComposite" presStyleCnt="0"/>
      <dgm:spPr/>
    </dgm:pt>
    <dgm:pt modelId="{4BEBE200-13F2-4870-A5A2-BE60E6EE9575}" type="pres">
      <dgm:prSet presAssocID="{927DFB6D-8EC0-4ADC-B5A0-F5C8A34E2829}" presName="rootText" presStyleLbl="node4" presStyleIdx="4" presStyleCnt="7" custScaleX="144851" custScaleY="98602">
        <dgm:presLayoutVars>
          <dgm:chPref val="3"/>
        </dgm:presLayoutVars>
      </dgm:prSet>
      <dgm:spPr/>
    </dgm:pt>
    <dgm:pt modelId="{A1684F31-DABC-457E-9D3A-46F90BC54C0C}" type="pres">
      <dgm:prSet presAssocID="{927DFB6D-8EC0-4ADC-B5A0-F5C8A34E2829}" presName="rootConnector" presStyleLbl="node4" presStyleIdx="4" presStyleCnt="7"/>
      <dgm:spPr/>
    </dgm:pt>
    <dgm:pt modelId="{20FA0F3E-38FF-40DF-975C-319487B2B032}" type="pres">
      <dgm:prSet presAssocID="{927DFB6D-8EC0-4ADC-B5A0-F5C8A34E2829}" presName="hierChild4" presStyleCnt="0"/>
      <dgm:spPr/>
    </dgm:pt>
    <dgm:pt modelId="{5C99AB25-2E21-4F06-9491-197BA09039E3}" type="pres">
      <dgm:prSet presAssocID="{651A8BD2-223F-4936-B66B-D5BF1BD70C0E}" presName="Name37" presStyleLbl="parChTrans1D4" presStyleIdx="5" presStyleCnt="7"/>
      <dgm:spPr/>
    </dgm:pt>
    <dgm:pt modelId="{D8C2972A-666A-4D26-9DE8-7E07B13A763D}" type="pres">
      <dgm:prSet presAssocID="{882DF287-02BF-4EA8-B99E-65AEE56ABB08}" presName="hierRoot2" presStyleCnt="0">
        <dgm:presLayoutVars>
          <dgm:hierBranch val="init"/>
        </dgm:presLayoutVars>
      </dgm:prSet>
      <dgm:spPr/>
    </dgm:pt>
    <dgm:pt modelId="{D364A187-1CFB-45FA-89A4-DF76017995E9}" type="pres">
      <dgm:prSet presAssocID="{882DF287-02BF-4EA8-B99E-65AEE56ABB08}" presName="rootComposite" presStyleCnt="0"/>
      <dgm:spPr/>
    </dgm:pt>
    <dgm:pt modelId="{7667BCE0-D660-479B-9920-2F37F162745C}" type="pres">
      <dgm:prSet presAssocID="{882DF287-02BF-4EA8-B99E-65AEE56ABB08}" presName="rootText" presStyleLbl="node4" presStyleIdx="5" presStyleCnt="7" custScaleX="108192" custScaleY="197701" custLinFactNeighborX="-12353">
        <dgm:presLayoutVars>
          <dgm:chPref val="3"/>
        </dgm:presLayoutVars>
      </dgm:prSet>
      <dgm:spPr/>
    </dgm:pt>
    <dgm:pt modelId="{5C6A089F-49D4-48F7-9830-D171B80BBBD1}" type="pres">
      <dgm:prSet presAssocID="{882DF287-02BF-4EA8-B99E-65AEE56ABB08}" presName="rootConnector" presStyleLbl="node4" presStyleIdx="5" presStyleCnt="7"/>
      <dgm:spPr/>
    </dgm:pt>
    <dgm:pt modelId="{41085690-6FA0-4B48-A571-11FB466AF820}" type="pres">
      <dgm:prSet presAssocID="{882DF287-02BF-4EA8-B99E-65AEE56ABB08}" presName="hierChild4" presStyleCnt="0"/>
      <dgm:spPr/>
    </dgm:pt>
    <dgm:pt modelId="{EB9D1374-659C-45C4-84D1-D3DF12E25274}" type="pres">
      <dgm:prSet presAssocID="{882DF287-02BF-4EA8-B99E-65AEE56ABB08}" presName="hierChild5" presStyleCnt="0"/>
      <dgm:spPr/>
    </dgm:pt>
    <dgm:pt modelId="{8518A08D-D217-4242-8882-85806B0303A6}" type="pres">
      <dgm:prSet presAssocID="{927DFB6D-8EC0-4ADC-B5A0-F5C8A34E2829}" presName="hierChild5" presStyleCnt="0"/>
      <dgm:spPr/>
    </dgm:pt>
    <dgm:pt modelId="{C5230BDA-E3AF-4ED9-B29A-BA9234ECDF5A}" type="pres">
      <dgm:prSet presAssocID="{DA866984-A884-488C-BF9F-1325A9F627F6}" presName="Name37" presStyleLbl="parChTrans1D4" presStyleIdx="6" presStyleCnt="7"/>
      <dgm:spPr/>
    </dgm:pt>
    <dgm:pt modelId="{F01D8F7C-5292-48E6-8C9B-D53EEEAE50CA}" type="pres">
      <dgm:prSet presAssocID="{47CA5B48-A9A3-4517-943A-8E17DFA92139}" presName="hierRoot2" presStyleCnt="0">
        <dgm:presLayoutVars>
          <dgm:hierBranch val="init"/>
        </dgm:presLayoutVars>
      </dgm:prSet>
      <dgm:spPr/>
    </dgm:pt>
    <dgm:pt modelId="{5E03D0D8-CBB8-4442-81AA-591D259D5E43}" type="pres">
      <dgm:prSet presAssocID="{47CA5B48-A9A3-4517-943A-8E17DFA92139}" presName="rootComposite" presStyleCnt="0"/>
      <dgm:spPr/>
    </dgm:pt>
    <dgm:pt modelId="{9252733D-C30D-445A-AB34-9C91B35921BF}" type="pres">
      <dgm:prSet presAssocID="{47CA5B48-A9A3-4517-943A-8E17DFA92139}" presName="rootText" presStyleLbl="node4" presStyleIdx="6" presStyleCnt="7" custScaleX="112418" custLinFactNeighborX="4738" custLinFactNeighborY="771">
        <dgm:presLayoutVars>
          <dgm:chPref val="3"/>
        </dgm:presLayoutVars>
      </dgm:prSet>
      <dgm:spPr/>
    </dgm:pt>
    <dgm:pt modelId="{16C70DE1-1BC1-4328-B01F-54BD12B5B527}" type="pres">
      <dgm:prSet presAssocID="{47CA5B48-A9A3-4517-943A-8E17DFA92139}" presName="rootConnector" presStyleLbl="node4" presStyleIdx="6" presStyleCnt="7"/>
      <dgm:spPr/>
    </dgm:pt>
    <dgm:pt modelId="{BCCC4B0B-CBDB-48A5-8BE8-0006B8BC5E5B}" type="pres">
      <dgm:prSet presAssocID="{47CA5B48-A9A3-4517-943A-8E17DFA92139}" presName="hierChild4" presStyleCnt="0"/>
      <dgm:spPr/>
    </dgm:pt>
    <dgm:pt modelId="{B886BE24-BD7F-4AC6-8C22-A310941D096F}" type="pres">
      <dgm:prSet presAssocID="{47CA5B48-A9A3-4517-943A-8E17DFA92139}" presName="hierChild5" presStyleCnt="0"/>
      <dgm:spPr/>
    </dgm:pt>
    <dgm:pt modelId="{8F51CFE8-E3F8-4B35-94CE-A3DD005CCAAE}" type="pres">
      <dgm:prSet presAssocID="{09F20C4C-78B2-4C81-9D5B-1A4EECF836F7}" presName="hierChild5" presStyleCnt="0"/>
      <dgm:spPr/>
    </dgm:pt>
    <dgm:pt modelId="{38D49EAD-F272-4502-9063-43E6E21784A2}" type="pres">
      <dgm:prSet presAssocID="{D6683B9C-17B0-4C8A-A6C8-3752A1920B24}" presName="hierChild5" presStyleCnt="0"/>
      <dgm:spPr/>
    </dgm:pt>
    <dgm:pt modelId="{113AF2B5-1C85-4775-AA56-91F7EA82C990}" type="pres">
      <dgm:prSet presAssocID="{B1F16BB9-AFAF-4BF2-9B59-FFECE31CA7EF}" presName="Name37" presStyleLbl="parChTrans1D2" presStyleIdx="1" presStyleCnt="2"/>
      <dgm:spPr/>
    </dgm:pt>
    <dgm:pt modelId="{6416107E-5B04-413B-98F7-A71EF97F4A8C}" type="pres">
      <dgm:prSet presAssocID="{9671A9B6-5253-4AD8-95E5-C9C8F02762F0}" presName="hierRoot2" presStyleCnt="0">
        <dgm:presLayoutVars>
          <dgm:hierBranch val="init"/>
        </dgm:presLayoutVars>
      </dgm:prSet>
      <dgm:spPr/>
    </dgm:pt>
    <dgm:pt modelId="{1BDAA0CF-0933-4062-BF7F-E2124C04CB3A}" type="pres">
      <dgm:prSet presAssocID="{9671A9B6-5253-4AD8-95E5-C9C8F02762F0}" presName="rootComposite" presStyleCnt="0"/>
      <dgm:spPr/>
    </dgm:pt>
    <dgm:pt modelId="{42587C20-0D98-4E4F-8B38-76028B1425D1}" type="pres">
      <dgm:prSet presAssocID="{9671A9B6-5253-4AD8-95E5-C9C8F02762F0}" presName="rootText" presStyleLbl="node2" presStyleIdx="1" presStyleCnt="2">
        <dgm:presLayoutVars>
          <dgm:chPref val="3"/>
        </dgm:presLayoutVars>
      </dgm:prSet>
      <dgm:spPr/>
    </dgm:pt>
    <dgm:pt modelId="{184FF801-B33D-4EC7-8765-5C3F65F88D84}" type="pres">
      <dgm:prSet presAssocID="{9671A9B6-5253-4AD8-95E5-C9C8F02762F0}" presName="rootConnector" presStyleLbl="node2" presStyleIdx="1" presStyleCnt="2"/>
      <dgm:spPr/>
    </dgm:pt>
    <dgm:pt modelId="{DEBA2ED1-B314-4A42-B2DE-2F3C2F4AB63E}" type="pres">
      <dgm:prSet presAssocID="{9671A9B6-5253-4AD8-95E5-C9C8F02762F0}" presName="hierChild4" presStyleCnt="0"/>
      <dgm:spPr/>
    </dgm:pt>
    <dgm:pt modelId="{34864DC0-998B-4D11-BEC8-FB014E818B9E}" type="pres">
      <dgm:prSet presAssocID="{E513ED59-0B42-4AC8-8937-327DEE1CAD90}" presName="Name37" presStyleLbl="parChTrans1D3" presStyleIdx="1" presStyleCnt="2"/>
      <dgm:spPr/>
    </dgm:pt>
    <dgm:pt modelId="{978DFE9E-98F4-4AA6-89B4-4F0B506222B2}" type="pres">
      <dgm:prSet presAssocID="{5F993FF6-C223-4DA1-8BB3-8EFCBABF56E6}" presName="hierRoot2" presStyleCnt="0">
        <dgm:presLayoutVars>
          <dgm:hierBranch val="init"/>
        </dgm:presLayoutVars>
      </dgm:prSet>
      <dgm:spPr/>
    </dgm:pt>
    <dgm:pt modelId="{21493C31-5F69-448E-9187-8CBEF7125240}" type="pres">
      <dgm:prSet presAssocID="{5F993FF6-C223-4DA1-8BB3-8EFCBABF56E6}" presName="rootComposite" presStyleCnt="0"/>
      <dgm:spPr/>
    </dgm:pt>
    <dgm:pt modelId="{6B8B7FFE-2587-4CA7-AF24-2DD3EDE560CA}" type="pres">
      <dgm:prSet presAssocID="{5F993FF6-C223-4DA1-8BB3-8EFCBABF56E6}" presName="rootText" presStyleLbl="node3" presStyleIdx="1" presStyleCnt="2">
        <dgm:presLayoutVars>
          <dgm:chPref val="3"/>
        </dgm:presLayoutVars>
      </dgm:prSet>
      <dgm:spPr/>
    </dgm:pt>
    <dgm:pt modelId="{65A7732A-D1A6-4FE0-B201-AE6B35FD97CF}" type="pres">
      <dgm:prSet presAssocID="{5F993FF6-C223-4DA1-8BB3-8EFCBABF56E6}" presName="rootConnector" presStyleLbl="node3" presStyleIdx="1" presStyleCnt="2"/>
      <dgm:spPr/>
    </dgm:pt>
    <dgm:pt modelId="{882C4793-30DA-43E3-A94D-4296975A97D2}" type="pres">
      <dgm:prSet presAssocID="{5F993FF6-C223-4DA1-8BB3-8EFCBABF56E6}" presName="hierChild4" presStyleCnt="0"/>
      <dgm:spPr/>
    </dgm:pt>
    <dgm:pt modelId="{F69B3AA2-A342-4756-9C4F-55C0C77EFC40}" type="pres">
      <dgm:prSet presAssocID="{5F993FF6-C223-4DA1-8BB3-8EFCBABF56E6}" presName="hierChild5" presStyleCnt="0"/>
      <dgm:spPr/>
    </dgm:pt>
    <dgm:pt modelId="{F92B0871-8CDF-4461-9D37-C22BD03E1524}" type="pres">
      <dgm:prSet presAssocID="{9671A9B6-5253-4AD8-95E5-C9C8F02762F0}" presName="hierChild5" presStyleCnt="0"/>
      <dgm:spPr/>
    </dgm:pt>
    <dgm:pt modelId="{EC70078B-9966-4DCA-8BDC-530C21454331}" type="pres">
      <dgm:prSet presAssocID="{CAD791F2-81B0-470C-9A4B-A77ED9F1F159}" presName="hierChild3" presStyleCnt="0"/>
      <dgm:spPr/>
    </dgm:pt>
  </dgm:ptLst>
  <dgm:cxnLst>
    <dgm:cxn modelId="{6155420A-EBD0-477B-A083-07B652DA1FB8}" type="presOf" srcId="{09F20C4C-78B2-4C81-9D5B-1A4EECF836F7}" destId="{E969DC11-B134-4687-B08E-B9DFF9A64589}" srcOrd="1" destOrd="0" presId="urn:microsoft.com/office/officeart/2005/8/layout/orgChart1"/>
    <dgm:cxn modelId="{F7CC610E-0C6B-451D-B0D7-45DF5D7C3175}" type="presOf" srcId="{B1F16BB9-AFAF-4BF2-9B59-FFECE31CA7EF}" destId="{113AF2B5-1C85-4775-AA56-91F7EA82C990}" srcOrd="0" destOrd="0" presId="urn:microsoft.com/office/officeart/2005/8/layout/orgChart1"/>
    <dgm:cxn modelId="{C3EC670F-A85D-450A-A21F-F17583403142}" type="presOf" srcId="{651A8BD2-223F-4936-B66B-D5BF1BD70C0E}" destId="{5C99AB25-2E21-4F06-9491-197BA09039E3}" srcOrd="0" destOrd="0" presId="urn:microsoft.com/office/officeart/2005/8/layout/orgChart1"/>
    <dgm:cxn modelId="{D82EA414-F763-42A8-876D-C0A28910CD38}" srcId="{D6683B9C-17B0-4C8A-A6C8-3752A1920B24}" destId="{09F20C4C-78B2-4C81-9D5B-1A4EECF836F7}" srcOrd="0" destOrd="0" parTransId="{97F5D89E-2A9B-49C8-9121-45114CC92683}" sibTransId="{EE147605-467B-4683-B30F-DF025608AF3D}"/>
    <dgm:cxn modelId="{6E1BE71C-D616-41DA-9048-E62DCF9BD21E}" type="presOf" srcId="{3269AEF3-A94A-480A-BEBB-B04C88C6BF32}" destId="{26BB754C-1C2C-4150-8FFF-8E69516D5FF6}" srcOrd="0" destOrd="0" presId="urn:microsoft.com/office/officeart/2005/8/layout/orgChart1"/>
    <dgm:cxn modelId="{B25A9E1E-7F42-4833-8762-3E09D5D9470C}" type="presOf" srcId="{5F993FF6-C223-4DA1-8BB3-8EFCBABF56E6}" destId="{65A7732A-D1A6-4FE0-B201-AE6B35FD97CF}" srcOrd="1" destOrd="0" presId="urn:microsoft.com/office/officeart/2005/8/layout/orgChart1"/>
    <dgm:cxn modelId="{C974C81E-91C7-4312-83FA-08A9E916B2E9}" type="presOf" srcId="{927DFB6D-8EC0-4ADC-B5A0-F5C8A34E2829}" destId="{4BEBE200-13F2-4870-A5A2-BE60E6EE9575}" srcOrd="0" destOrd="0" presId="urn:microsoft.com/office/officeart/2005/8/layout/orgChart1"/>
    <dgm:cxn modelId="{D1F08122-88CE-436D-B789-7DED3C940CB2}" type="presOf" srcId="{882DF287-02BF-4EA8-B99E-65AEE56ABB08}" destId="{5C6A089F-49D4-48F7-9830-D171B80BBBD1}" srcOrd="1" destOrd="0" presId="urn:microsoft.com/office/officeart/2005/8/layout/orgChart1"/>
    <dgm:cxn modelId="{39AFDA23-80FD-4D13-AD8C-F1087977CF57}" type="presOf" srcId="{DA866984-A884-488C-BF9F-1325A9F627F6}" destId="{C5230BDA-E3AF-4ED9-B29A-BA9234ECDF5A}" srcOrd="0" destOrd="0" presId="urn:microsoft.com/office/officeart/2005/8/layout/orgChart1"/>
    <dgm:cxn modelId="{7EC26C31-8EB4-4787-906E-7A30E42B0D5B}" srcId="{09F20C4C-78B2-4C81-9D5B-1A4EECF836F7}" destId="{676EAD55-5F81-47D6-BB1A-20BA51137125}" srcOrd="0" destOrd="0" parTransId="{94F315B5-C432-4689-B885-DBCCD3AE0D91}" sibTransId="{858511DA-11DD-4B63-9F70-76BD957F3934}"/>
    <dgm:cxn modelId="{9A367C32-159C-4921-B974-FA78D6AA1571}" type="presOf" srcId="{CAD791F2-81B0-470C-9A4B-A77ED9F1F159}" destId="{4D173EB3-0D46-4814-884E-69BCC4C7367D}" srcOrd="1" destOrd="0" presId="urn:microsoft.com/office/officeart/2005/8/layout/orgChart1"/>
    <dgm:cxn modelId="{B9386333-2395-4AAD-9BA9-7E130DBB5689}" srcId="{F88C55E6-B51C-4541-A7C0-9BFDFF757F86}" destId="{59A59582-98E2-47C9-AAF8-8D74836480C7}" srcOrd="0" destOrd="0" parTransId="{9990A92D-C02D-4A88-867D-260FB40E9E02}" sibTransId="{23C50071-7CE4-4660-B5A7-13CC3B177996}"/>
    <dgm:cxn modelId="{84763943-9B80-4A32-895C-40102880D68C}" type="presOf" srcId="{9671A9B6-5253-4AD8-95E5-C9C8F02762F0}" destId="{184FF801-B33D-4EC7-8765-5C3F65F88D84}" srcOrd="1" destOrd="0" presId="urn:microsoft.com/office/officeart/2005/8/layout/orgChart1"/>
    <dgm:cxn modelId="{68C07945-1B04-47F4-B041-242173B29EEB}" type="presOf" srcId="{1A95AAC8-C79A-4E86-95CE-031FBE68B3A3}" destId="{A83AF9B7-6E5C-43F1-B980-AE274891A589}" srcOrd="0" destOrd="0" presId="urn:microsoft.com/office/officeart/2005/8/layout/orgChart1"/>
    <dgm:cxn modelId="{4DBF3A4C-DEE0-4318-A7E9-F3CEF4BD8397}" srcId="{927DFB6D-8EC0-4ADC-B5A0-F5C8A34E2829}" destId="{882DF287-02BF-4EA8-B99E-65AEE56ABB08}" srcOrd="0" destOrd="0" parTransId="{651A8BD2-223F-4936-B66B-D5BF1BD70C0E}" sibTransId="{4A000745-CA94-40E6-91FC-D209C7E9B3FB}"/>
    <dgm:cxn modelId="{F6744350-CA96-40E3-9F69-79A960577AA7}" type="presOf" srcId="{59A59582-98E2-47C9-AAF8-8D74836480C7}" destId="{EEC3EE75-349D-4FE7-95FD-491043CD3305}" srcOrd="0" destOrd="0" presId="urn:microsoft.com/office/officeart/2005/8/layout/orgChart1"/>
    <dgm:cxn modelId="{8DC4D354-AD41-4559-9D77-FFA6C30842BC}" type="presOf" srcId="{C6ED9D5D-5782-45BB-AE6E-A7232382776F}" destId="{138B2669-ACFA-4329-8190-93C31764E710}" srcOrd="1" destOrd="0" presId="urn:microsoft.com/office/officeart/2005/8/layout/orgChart1"/>
    <dgm:cxn modelId="{2F032A59-8FC0-454C-ADDC-3BB414003A52}" type="presOf" srcId="{E513ED59-0B42-4AC8-8937-327DEE1CAD90}" destId="{34864DC0-998B-4D11-BEC8-FB014E818B9E}" srcOrd="0" destOrd="0" presId="urn:microsoft.com/office/officeart/2005/8/layout/orgChart1"/>
    <dgm:cxn modelId="{A2E43D5B-05F3-458D-8DD7-546CE92FEC35}" type="presOf" srcId="{47CA5B48-A9A3-4517-943A-8E17DFA92139}" destId="{9252733D-C30D-445A-AB34-9C91B35921BF}" srcOrd="0" destOrd="0" presId="urn:microsoft.com/office/officeart/2005/8/layout/orgChart1"/>
    <dgm:cxn modelId="{E5CCFB5E-B511-49D9-A264-6C9788886C60}" srcId="{09F20C4C-78B2-4C81-9D5B-1A4EECF836F7}" destId="{47CA5B48-A9A3-4517-943A-8E17DFA92139}" srcOrd="3" destOrd="0" parTransId="{DA866984-A884-488C-BF9F-1325A9F627F6}" sibTransId="{543FA8BA-F4C1-4BAD-BCE1-FD9ADC229D1E}"/>
    <dgm:cxn modelId="{0948B372-8310-40E1-B7BF-F07E2BF9CFF7}" srcId="{9671A9B6-5253-4AD8-95E5-C9C8F02762F0}" destId="{5F993FF6-C223-4DA1-8BB3-8EFCBABF56E6}" srcOrd="0" destOrd="0" parTransId="{E513ED59-0B42-4AC8-8937-327DEE1CAD90}" sibTransId="{0733788B-430A-411F-AED6-80FEE45411A6}"/>
    <dgm:cxn modelId="{5CBCE773-C7F5-426B-8D3B-432CA0FDE3B7}" type="presOf" srcId="{0ADFB162-D204-4A75-8343-CE2A483D8C98}" destId="{9B4711E0-C291-4DDB-97E3-2FF350914254}" srcOrd="0" destOrd="0" presId="urn:microsoft.com/office/officeart/2005/8/layout/orgChart1"/>
    <dgm:cxn modelId="{4D53D77D-8D8E-4046-A83C-2B822FAC9C33}" type="presOf" srcId="{676EAD55-5F81-47D6-BB1A-20BA51137125}" destId="{1B293660-F2BA-4881-83E5-C5F8EAE7E6B0}" srcOrd="0" destOrd="0" presId="urn:microsoft.com/office/officeart/2005/8/layout/orgChart1"/>
    <dgm:cxn modelId="{BD50B483-659A-461D-8B44-F68A8DC5FFAE}" type="presOf" srcId="{2A257FE6-4937-46C2-8D90-FEEE974BBF83}" destId="{E474088A-AE51-409A-80BE-923B46F325B8}" srcOrd="0" destOrd="0" presId="urn:microsoft.com/office/officeart/2005/8/layout/orgChart1"/>
    <dgm:cxn modelId="{7C273987-B75A-40EF-9C17-80CBB673F1C0}" type="presOf" srcId="{D6683B9C-17B0-4C8A-A6C8-3752A1920B24}" destId="{7D79D01E-AB21-4241-8AB7-5DF6DA6F06D1}" srcOrd="1" destOrd="0" presId="urn:microsoft.com/office/officeart/2005/8/layout/orgChart1"/>
    <dgm:cxn modelId="{CDC1AD88-EF46-42CC-9289-69D750C9190F}" type="presOf" srcId="{C6ED9D5D-5782-45BB-AE6E-A7232382776F}" destId="{BF7AACD0-0E7E-4B62-A93F-D1170B6F25E3}" srcOrd="0" destOrd="0" presId="urn:microsoft.com/office/officeart/2005/8/layout/orgChart1"/>
    <dgm:cxn modelId="{6BEB998B-612F-4FE2-86F8-53C71D9720B4}" srcId="{676EAD55-5F81-47D6-BB1A-20BA51137125}" destId="{C6ED9D5D-5782-45BB-AE6E-A7232382776F}" srcOrd="0" destOrd="0" parTransId="{0ADFB162-D204-4A75-8343-CE2A483D8C98}" sibTransId="{5C38BF78-B7F1-491A-ACC7-F93986D22004}"/>
    <dgm:cxn modelId="{EE57FB8C-BEC1-49BA-ABF1-4FE69D4A4002}" type="presOf" srcId="{09F20C4C-78B2-4C81-9D5B-1A4EECF836F7}" destId="{712582F7-1E03-41D1-AB03-33D706F10D34}" srcOrd="0" destOrd="0" presId="urn:microsoft.com/office/officeart/2005/8/layout/orgChart1"/>
    <dgm:cxn modelId="{0332DE94-BA32-4F84-A2DC-C5277EE6CADA}" srcId="{09F20C4C-78B2-4C81-9D5B-1A4EECF836F7}" destId="{927DFB6D-8EC0-4ADC-B5A0-F5C8A34E2829}" srcOrd="2" destOrd="0" parTransId="{2A257FE6-4937-46C2-8D90-FEEE974BBF83}" sibTransId="{851DD688-D96F-4759-A8A9-D21FF0A612E3}"/>
    <dgm:cxn modelId="{DDF3F198-081F-4F0E-9FB6-83C9AD53F923}" type="presOf" srcId="{5F993FF6-C223-4DA1-8BB3-8EFCBABF56E6}" destId="{6B8B7FFE-2587-4CA7-AF24-2DD3EDE560CA}" srcOrd="0" destOrd="0" presId="urn:microsoft.com/office/officeart/2005/8/layout/orgChart1"/>
    <dgm:cxn modelId="{F8C26C9E-717C-47C1-BF50-050221313505}" type="presOf" srcId="{F88C55E6-B51C-4541-A7C0-9BFDFF757F86}" destId="{97B351E5-50FB-4E15-A39D-752E9C718BA9}" srcOrd="0" destOrd="0" presId="urn:microsoft.com/office/officeart/2005/8/layout/orgChart1"/>
    <dgm:cxn modelId="{0D5DBC9E-6514-42A1-AA73-31BA93DDD9DA}" type="presOf" srcId="{9990A92D-C02D-4A88-867D-260FB40E9E02}" destId="{A343800C-7AE7-4F1B-9B8B-E8E012AAAF8A}" srcOrd="0" destOrd="0" presId="urn:microsoft.com/office/officeart/2005/8/layout/orgChart1"/>
    <dgm:cxn modelId="{766F48A1-89EB-4C5B-9A6D-7BF26F86272B}" type="presOf" srcId="{882DF287-02BF-4EA8-B99E-65AEE56ABB08}" destId="{7667BCE0-D660-479B-9920-2F37F162745C}" srcOrd="0" destOrd="0" presId="urn:microsoft.com/office/officeart/2005/8/layout/orgChart1"/>
    <dgm:cxn modelId="{8A07B1A5-4929-43AE-8EE9-052DB41535E4}" type="presOf" srcId="{47CA5B48-A9A3-4517-943A-8E17DFA92139}" destId="{16C70DE1-1BC1-4328-B01F-54BD12B5B527}" srcOrd="1" destOrd="0" presId="urn:microsoft.com/office/officeart/2005/8/layout/orgChart1"/>
    <dgm:cxn modelId="{DF24D6AC-B516-49DE-B68C-EDC8A298B310}" type="presOf" srcId="{59A59582-98E2-47C9-AAF8-8D74836480C7}" destId="{9DB35EA3-6645-4BFC-A6E0-F81A053B0618}" srcOrd="1" destOrd="0" presId="urn:microsoft.com/office/officeart/2005/8/layout/orgChart1"/>
    <dgm:cxn modelId="{1DB33CAD-B837-48B3-BCE4-CC2AAB1BA207}" type="presOf" srcId="{F88C55E6-B51C-4541-A7C0-9BFDFF757F86}" destId="{E6B98D41-BE48-45B9-B86E-D5A8FEA899D0}" srcOrd="1" destOrd="0" presId="urn:microsoft.com/office/officeart/2005/8/layout/orgChart1"/>
    <dgm:cxn modelId="{91FAE5B4-209F-4207-9B35-0B1410A85245}" srcId="{6FE23F2C-2673-43F6-B25A-A7A9D8788C0A}" destId="{CAD791F2-81B0-470C-9A4B-A77ED9F1F159}" srcOrd="0" destOrd="0" parTransId="{B44C156A-CE9D-42C3-BAC6-013414C1A8CD}" sibTransId="{99552EAC-A88D-46F4-B22E-4A8AAE661303}"/>
    <dgm:cxn modelId="{DA83DBC0-0845-4677-84DB-15B104B0E6EE}" type="presOf" srcId="{CAD791F2-81B0-470C-9A4B-A77ED9F1F159}" destId="{FB31CA8B-DD2B-4939-B72D-408BDB1C496C}" srcOrd="0" destOrd="0" presId="urn:microsoft.com/office/officeart/2005/8/layout/orgChart1"/>
    <dgm:cxn modelId="{22AABCC2-52BE-46A2-9684-EE65948996FA}" srcId="{CAD791F2-81B0-470C-9A4B-A77ED9F1F159}" destId="{D6683B9C-17B0-4C8A-A6C8-3752A1920B24}" srcOrd="0" destOrd="0" parTransId="{3269AEF3-A94A-480A-BEBB-B04C88C6BF32}" sibTransId="{A83E61B6-A063-45DC-AA21-4DBD4F16AB58}"/>
    <dgm:cxn modelId="{101A96CA-45FC-415B-B1D5-497D1BA03E59}" type="presOf" srcId="{97F5D89E-2A9B-49C8-9121-45114CC92683}" destId="{3D94679F-8D5F-4106-B2FD-AF581990EE38}" srcOrd="0" destOrd="0" presId="urn:microsoft.com/office/officeart/2005/8/layout/orgChart1"/>
    <dgm:cxn modelId="{82E16ECC-DD86-46F3-B33C-137E01212055}" type="presOf" srcId="{D6683B9C-17B0-4C8A-A6C8-3752A1920B24}" destId="{C11235FC-1857-49D2-ADDB-77FC6525E994}" srcOrd="0" destOrd="0" presId="urn:microsoft.com/office/officeart/2005/8/layout/orgChart1"/>
    <dgm:cxn modelId="{EBDDF9D2-7D58-4D30-9EC8-CAE4CA8B8C0F}" type="presOf" srcId="{927DFB6D-8EC0-4ADC-B5A0-F5C8A34E2829}" destId="{A1684F31-DABC-457E-9D3A-46F90BC54C0C}" srcOrd="1" destOrd="0" presId="urn:microsoft.com/office/officeart/2005/8/layout/orgChart1"/>
    <dgm:cxn modelId="{F0F2FCD3-74BB-40CB-8341-108569D91A18}" srcId="{09F20C4C-78B2-4C81-9D5B-1A4EECF836F7}" destId="{F88C55E6-B51C-4541-A7C0-9BFDFF757F86}" srcOrd="1" destOrd="0" parTransId="{1A95AAC8-C79A-4E86-95CE-031FBE68B3A3}" sibTransId="{918F493C-D0EC-4A83-974B-CBFC1253BC07}"/>
    <dgm:cxn modelId="{3F3AC0DA-DA3B-4642-A29D-FE1DB6C640DB}" type="presOf" srcId="{9671A9B6-5253-4AD8-95E5-C9C8F02762F0}" destId="{42587C20-0D98-4E4F-8B38-76028B1425D1}" srcOrd="0" destOrd="0" presId="urn:microsoft.com/office/officeart/2005/8/layout/orgChart1"/>
    <dgm:cxn modelId="{1B2783DE-B3E8-43F6-862A-35270A8DBF73}" type="presOf" srcId="{94F315B5-C432-4689-B885-DBCCD3AE0D91}" destId="{C76ED194-8325-4A9E-B976-90A333F23B66}" srcOrd="0" destOrd="0" presId="urn:microsoft.com/office/officeart/2005/8/layout/orgChart1"/>
    <dgm:cxn modelId="{6C3B30EA-1D5F-4B9F-80A9-D17B9D09934F}" type="presOf" srcId="{6FE23F2C-2673-43F6-B25A-A7A9D8788C0A}" destId="{EB135602-228E-42FF-B1CA-1EBE394F898B}" srcOrd="0" destOrd="0" presId="urn:microsoft.com/office/officeart/2005/8/layout/orgChart1"/>
    <dgm:cxn modelId="{DCDBB7F0-430D-426F-AB7C-8D3ABB7C54C1}" srcId="{CAD791F2-81B0-470C-9A4B-A77ED9F1F159}" destId="{9671A9B6-5253-4AD8-95E5-C9C8F02762F0}" srcOrd="1" destOrd="0" parTransId="{B1F16BB9-AFAF-4BF2-9B59-FFECE31CA7EF}" sibTransId="{3EBB3C1D-D6C0-491F-9D9A-D5A88A20A17C}"/>
    <dgm:cxn modelId="{8E0F51FD-2312-41B0-9B65-02B197877E4E}" type="presOf" srcId="{676EAD55-5F81-47D6-BB1A-20BA51137125}" destId="{5D2BFDC5-CD4F-4F79-856C-A7A5AFF3C2DE}" srcOrd="1" destOrd="0" presId="urn:microsoft.com/office/officeart/2005/8/layout/orgChart1"/>
    <dgm:cxn modelId="{94044E7A-D23A-4EAD-BC61-99B0F270F0CE}" type="presParOf" srcId="{EB135602-228E-42FF-B1CA-1EBE394F898B}" destId="{468D03AC-2823-4656-9F9C-5EC66AA86309}" srcOrd="0" destOrd="0" presId="urn:microsoft.com/office/officeart/2005/8/layout/orgChart1"/>
    <dgm:cxn modelId="{B9794940-3EEC-4CF6-9FE1-90432926E8D4}" type="presParOf" srcId="{468D03AC-2823-4656-9F9C-5EC66AA86309}" destId="{A104EFDF-ECDD-40B1-874D-01093C3DC3A3}" srcOrd="0" destOrd="0" presId="urn:microsoft.com/office/officeart/2005/8/layout/orgChart1"/>
    <dgm:cxn modelId="{70817FD0-41B1-4485-B702-6AAACA635B19}" type="presParOf" srcId="{A104EFDF-ECDD-40B1-874D-01093C3DC3A3}" destId="{FB31CA8B-DD2B-4939-B72D-408BDB1C496C}" srcOrd="0" destOrd="0" presId="urn:microsoft.com/office/officeart/2005/8/layout/orgChart1"/>
    <dgm:cxn modelId="{6ED76B66-7E1F-491E-A652-6F92AC9F5861}" type="presParOf" srcId="{A104EFDF-ECDD-40B1-874D-01093C3DC3A3}" destId="{4D173EB3-0D46-4814-884E-69BCC4C7367D}" srcOrd="1" destOrd="0" presId="urn:microsoft.com/office/officeart/2005/8/layout/orgChart1"/>
    <dgm:cxn modelId="{B1A57B2F-358A-4A25-9945-DC8F3C433022}" type="presParOf" srcId="{468D03AC-2823-4656-9F9C-5EC66AA86309}" destId="{9E0E2F77-892B-493F-8652-6B532ECDDE45}" srcOrd="1" destOrd="0" presId="urn:microsoft.com/office/officeart/2005/8/layout/orgChart1"/>
    <dgm:cxn modelId="{4DA5FD0B-EC2D-454D-8DC3-7D38AD9BA50B}" type="presParOf" srcId="{9E0E2F77-892B-493F-8652-6B532ECDDE45}" destId="{26BB754C-1C2C-4150-8FFF-8E69516D5FF6}" srcOrd="0" destOrd="0" presId="urn:microsoft.com/office/officeart/2005/8/layout/orgChart1"/>
    <dgm:cxn modelId="{2D753D7B-2220-4B4F-B298-4F7D4870B446}" type="presParOf" srcId="{9E0E2F77-892B-493F-8652-6B532ECDDE45}" destId="{E48C7094-F851-487B-9812-DB0E96B03E9E}" srcOrd="1" destOrd="0" presId="urn:microsoft.com/office/officeart/2005/8/layout/orgChart1"/>
    <dgm:cxn modelId="{CAF083CF-3813-44B0-96D9-80184DFDDBBB}" type="presParOf" srcId="{E48C7094-F851-487B-9812-DB0E96B03E9E}" destId="{D9BF1A97-6895-4BC6-8A69-6FE97CD78429}" srcOrd="0" destOrd="0" presId="urn:microsoft.com/office/officeart/2005/8/layout/orgChart1"/>
    <dgm:cxn modelId="{61A68D6D-47B8-4C20-BEF5-372A9DBADA08}" type="presParOf" srcId="{D9BF1A97-6895-4BC6-8A69-6FE97CD78429}" destId="{C11235FC-1857-49D2-ADDB-77FC6525E994}" srcOrd="0" destOrd="0" presId="urn:microsoft.com/office/officeart/2005/8/layout/orgChart1"/>
    <dgm:cxn modelId="{862A62FD-9EAD-47D1-8341-76761E298CF6}" type="presParOf" srcId="{D9BF1A97-6895-4BC6-8A69-6FE97CD78429}" destId="{7D79D01E-AB21-4241-8AB7-5DF6DA6F06D1}" srcOrd="1" destOrd="0" presId="urn:microsoft.com/office/officeart/2005/8/layout/orgChart1"/>
    <dgm:cxn modelId="{3CDC1FA5-41FB-4C2C-896E-18CD15B1F836}" type="presParOf" srcId="{E48C7094-F851-487B-9812-DB0E96B03E9E}" destId="{4E579096-FFA3-4D1A-9869-A34891B71C03}" srcOrd="1" destOrd="0" presId="urn:microsoft.com/office/officeart/2005/8/layout/orgChart1"/>
    <dgm:cxn modelId="{920E70E6-57BF-4805-8EE8-504E86908F2E}" type="presParOf" srcId="{4E579096-FFA3-4D1A-9869-A34891B71C03}" destId="{3D94679F-8D5F-4106-B2FD-AF581990EE38}" srcOrd="0" destOrd="0" presId="urn:microsoft.com/office/officeart/2005/8/layout/orgChart1"/>
    <dgm:cxn modelId="{FAC29992-9F00-4FED-BC7F-2E2748BB7ED8}" type="presParOf" srcId="{4E579096-FFA3-4D1A-9869-A34891B71C03}" destId="{134241DD-B7F0-4527-8C6D-1D16751EF5A3}" srcOrd="1" destOrd="0" presId="urn:microsoft.com/office/officeart/2005/8/layout/orgChart1"/>
    <dgm:cxn modelId="{CF94EDD5-65A4-42C2-A3BC-AFFD14F1AC51}" type="presParOf" srcId="{134241DD-B7F0-4527-8C6D-1D16751EF5A3}" destId="{04EE4E01-9187-44E5-A9E9-934E43C00FB2}" srcOrd="0" destOrd="0" presId="urn:microsoft.com/office/officeart/2005/8/layout/orgChart1"/>
    <dgm:cxn modelId="{8F7A5F8B-BB2F-4CC5-9C40-865CE85C5E5B}" type="presParOf" srcId="{04EE4E01-9187-44E5-A9E9-934E43C00FB2}" destId="{712582F7-1E03-41D1-AB03-33D706F10D34}" srcOrd="0" destOrd="0" presId="urn:microsoft.com/office/officeart/2005/8/layout/orgChart1"/>
    <dgm:cxn modelId="{E6B2ABAF-85D1-4083-B3C9-E744AE80F8B5}" type="presParOf" srcId="{04EE4E01-9187-44E5-A9E9-934E43C00FB2}" destId="{E969DC11-B134-4687-B08E-B9DFF9A64589}" srcOrd="1" destOrd="0" presId="urn:microsoft.com/office/officeart/2005/8/layout/orgChart1"/>
    <dgm:cxn modelId="{141B9292-667D-426B-94C7-633AFD2A8EE0}" type="presParOf" srcId="{134241DD-B7F0-4527-8C6D-1D16751EF5A3}" destId="{94E4A62A-5692-447A-AB84-6F429D2D1C83}" srcOrd="1" destOrd="0" presId="urn:microsoft.com/office/officeart/2005/8/layout/orgChart1"/>
    <dgm:cxn modelId="{5DD22FEE-D6D9-4124-BCC7-BC41D86C8220}" type="presParOf" srcId="{94E4A62A-5692-447A-AB84-6F429D2D1C83}" destId="{C76ED194-8325-4A9E-B976-90A333F23B66}" srcOrd="0" destOrd="0" presId="urn:microsoft.com/office/officeart/2005/8/layout/orgChart1"/>
    <dgm:cxn modelId="{0D9BD0E1-90B3-48D0-96C0-A497C8001B25}" type="presParOf" srcId="{94E4A62A-5692-447A-AB84-6F429D2D1C83}" destId="{69908C27-30A5-4E93-AB5C-BD504A6E39E0}" srcOrd="1" destOrd="0" presId="urn:microsoft.com/office/officeart/2005/8/layout/orgChart1"/>
    <dgm:cxn modelId="{8F3954CA-05C3-4674-94B2-85046246CD22}" type="presParOf" srcId="{69908C27-30A5-4E93-AB5C-BD504A6E39E0}" destId="{4FF4A0F2-0272-4A77-9EAA-1441B52C2AFE}" srcOrd="0" destOrd="0" presId="urn:microsoft.com/office/officeart/2005/8/layout/orgChart1"/>
    <dgm:cxn modelId="{053187D3-BC19-4255-B63F-9B29C2CE6CB1}" type="presParOf" srcId="{4FF4A0F2-0272-4A77-9EAA-1441B52C2AFE}" destId="{1B293660-F2BA-4881-83E5-C5F8EAE7E6B0}" srcOrd="0" destOrd="0" presId="urn:microsoft.com/office/officeart/2005/8/layout/orgChart1"/>
    <dgm:cxn modelId="{5C9A59EC-2626-432D-A250-573C234194F7}" type="presParOf" srcId="{4FF4A0F2-0272-4A77-9EAA-1441B52C2AFE}" destId="{5D2BFDC5-CD4F-4F79-856C-A7A5AFF3C2DE}" srcOrd="1" destOrd="0" presId="urn:microsoft.com/office/officeart/2005/8/layout/orgChart1"/>
    <dgm:cxn modelId="{22B81D9F-2E5C-405B-9DE4-5D7E8EC6E8B0}" type="presParOf" srcId="{69908C27-30A5-4E93-AB5C-BD504A6E39E0}" destId="{165C604B-FE7D-4E9B-9076-A7942B8630DE}" srcOrd="1" destOrd="0" presId="urn:microsoft.com/office/officeart/2005/8/layout/orgChart1"/>
    <dgm:cxn modelId="{39BF6761-E75E-4B49-ADAA-8C3374A78616}" type="presParOf" srcId="{165C604B-FE7D-4E9B-9076-A7942B8630DE}" destId="{9B4711E0-C291-4DDB-97E3-2FF350914254}" srcOrd="0" destOrd="0" presId="urn:microsoft.com/office/officeart/2005/8/layout/orgChart1"/>
    <dgm:cxn modelId="{69364E4E-9EA4-47E5-913C-D1B0B7DBEA52}" type="presParOf" srcId="{165C604B-FE7D-4E9B-9076-A7942B8630DE}" destId="{C1A8D545-D588-4352-BC2A-78F09CBEEC14}" srcOrd="1" destOrd="0" presId="urn:microsoft.com/office/officeart/2005/8/layout/orgChart1"/>
    <dgm:cxn modelId="{DA53E2A9-9863-4810-81BC-3131DBEF012F}" type="presParOf" srcId="{C1A8D545-D588-4352-BC2A-78F09CBEEC14}" destId="{93189C99-5CDD-44E4-B340-5393AAC13D6E}" srcOrd="0" destOrd="0" presId="urn:microsoft.com/office/officeart/2005/8/layout/orgChart1"/>
    <dgm:cxn modelId="{85D701AC-5376-46E2-A04D-8F65F653A169}" type="presParOf" srcId="{93189C99-5CDD-44E4-B340-5393AAC13D6E}" destId="{BF7AACD0-0E7E-4B62-A93F-D1170B6F25E3}" srcOrd="0" destOrd="0" presId="urn:microsoft.com/office/officeart/2005/8/layout/orgChart1"/>
    <dgm:cxn modelId="{95258414-F344-4AA3-A35F-829FF15A984F}" type="presParOf" srcId="{93189C99-5CDD-44E4-B340-5393AAC13D6E}" destId="{138B2669-ACFA-4329-8190-93C31764E710}" srcOrd="1" destOrd="0" presId="urn:microsoft.com/office/officeart/2005/8/layout/orgChart1"/>
    <dgm:cxn modelId="{C9A5DCD2-FB57-4AEE-8785-F2BC872C7BCE}" type="presParOf" srcId="{C1A8D545-D588-4352-BC2A-78F09CBEEC14}" destId="{520FAA63-278B-4829-9C52-87CE710EB7A4}" srcOrd="1" destOrd="0" presId="urn:microsoft.com/office/officeart/2005/8/layout/orgChart1"/>
    <dgm:cxn modelId="{99964CE5-C13C-45CF-90D4-4C005CA697AA}" type="presParOf" srcId="{C1A8D545-D588-4352-BC2A-78F09CBEEC14}" destId="{421B4ACE-7899-4BB3-82AF-58CAC743F59D}" srcOrd="2" destOrd="0" presId="urn:microsoft.com/office/officeart/2005/8/layout/orgChart1"/>
    <dgm:cxn modelId="{9BBBE80A-DFE9-466A-80DD-4A06343E9B0A}" type="presParOf" srcId="{69908C27-30A5-4E93-AB5C-BD504A6E39E0}" destId="{851CDCF0-C5C3-4E87-A3D7-93441D0D0826}" srcOrd="2" destOrd="0" presId="urn:microsoft.com/office/officeart/2005/8/layout/orgChart1"/>
    <dgm:cxn modelId="{8CBAFDA5-5FD4-4E50-85EB-B2E1512B9AE9}" type="presParOf" srcId="{94E4A62A-5692-447A-AB84-6F429D2D1C83}" destId="{A83AF9B7-6E5C-43F1-B980-AE274891A589}" srcOrd="2" destOrd="0" presId="urn:microsoft.com/office/officeart/2005/8/layout/orgChart1"/>
    <dgm:cxn modelId="{8B35261A-F244-49BF-A9B1-02E5DC0837E3}" type="presParOf" srcId="{94E4A62A-5692-447A-AB84-6F429D2D1C83}" destId="{E0CA502B-DA0E-4FCC-9B2D-A4A834E8770B}" srcOrd="3" destOrd="0" presId="urn:microsoft.com/office/officeart/2005/8/layout/orgChart1"/>
    <dgm:cxn modelId="{3F9962ED-34E3-4DE1-80EE-39F2695A4E0D}" type="presParOf" srcId="{E0CA502B-DA0E-4FCC-9B2D-A4A834E8770B}" destId="{8A0DF3BF-26ED-487A-8C4F-5940129A3E21}" srcOrd="0" destOrd="0" presId="urn:microsoft.com/office/officeart/2005/8/layout/orgChart1"/>
    <dgm:cxn modelId="{2FCD74FF-FF15-4D7D-B669-8FA6E9D07371}" type="presParOf" srcId="{8A0DF3BF-26ED-487A-8C4F-5940129A3E21}" destId="{97B351E5-50FB-4E15-A39D-752E9C718BA9}" srcOrd="0" destOrd="0" presId="urn:microsoft.com/office/officeart/2005/8/layout/orgChart1"/>
    <dgm:cxn modelId="{39F26C8B-D082-45F8-B94C-95564FF20E06}" type="presParOf" srcId="{8A0DF3BF-26ED-487A-8C4F-5940129A3E21}" destId="{E6B98D41-BE48-45B9-B86E-D5A8FEA899D0}" srcOrd="1" destOrd="0" presId="urn:microsoft.com/office/officeart/2005/8/layout/orgChart1"/>
    <dgm:cxn modelId="{E8B1B9DC-CE4A-4794-BF9A-54464481F937}" type="presParOf" srcId="{E0CA502B-DA0E-4FCC-9B2D-A4A834E8770B}" destId="{9A328134-8C95-49B7-B2C4-2239F23744E4}" srcOrd="1" destOrd="0" presId="urn:microsoft.com/office/officeart/2005/8/layout/orgChart1"/>
    <dgm:cxn modelId="{D0C1CC99-E073-4874-84E3-2AFFF0845430}" type="presParOf" srcId="{9A328134-8C95-49B7-B2C4-2239F23744E4}" destId="{A343800C-7AE7-4F1B-9B8B-E8E012AAAF8A}" srcOrd="0" destOrd="0" presId="urn:microsoft.com/office/officeart/2005/8/layout/orgChart1"/>
    <dgm:cxn modelId="{DE58EEDD-4F0B-450A-AA7E-5B6D3BCE010C}" type="presParOf" srcId="{9A328134-8C95-49B7-B2C4-2239F23744E4}" destId="{D873F601-79ED-4709-85CC-F5F6F0D0BDF8}" srcOrd="1" destOrd="0" presId="urn:microsoft.com/office/officeart/2005/8/layout/orgChart1"/>
    <dgm:cxn modelId="{1FB97B0B-8E0F-4C62-92DE-C1BCA358B9D6}" type="presParOf" srcId="{D873F601-79ED-4709-85CC-F5F6F0D0BDF8}" destId="{91521E55-5C96-44AF-BB49-E7C53616F1E1}" srcOrd="0" destOrd="0" presId="urn:microsoft.com/office/officeart/2005/8/layout/orgChart1"/>
    <dgm:cxn modelId="{B32076D5-000C-483C-BACB-9E860B1F940A}" type="presParOf" srcId="{91521E55-5C96-44AF-BB49-E7C53616F1E1}" destId="{EEC3EE75-349D-4FE7-95FD-491043CD3305}" srcOrd="0" destOrd="0" presId="urn:microsoft.com/office/officeart/2005/8/layout/orgChart1"/>
    <dgm:cxn modelId="{E585D25E-490D-4609-9771-0B885C03CD9D}" type="presParOf" srcId="{91521E55-5C96-44AF-BB49-E7C53616F1E1}" destId="{9DB35EA3-6645-4BFC-A6E0-F81A053B0618}" srcOrd="1" destOrd="0" presId="urn:microsoft.com/office/officeart/2005/8/layout/orgChart1"/>
    <dgm:cxn modelId="{C79B50FE-8C0D-4346-AFC4-802E7B98A0EB}" type="presParOf" srcId="{D873F601-79ED-4709-85CC-F5F6F0D0BDF8}" destId="{5639A873-6A5F-4EB2-A48D-1740EE129A34}" srcOrd="1" destOrd="0" presId="urn:microsoft.com/office/officeart/2005/8/layout/orgChart1"/>
    <dgm:cxn modelId="{D78E2FA5-223A-44C2-9B0B-A201FE87EDA7}" type="presParOf" srcId="{D873F601-79ED-4709-85CC-F5F6F0D0BDF8}" destId="{19671FF0-3F15-4B9D-9C96-023EEE0EBE21}" srcOrd="2" destOrd="0" presId="urn:microsoft.com/office/officeart/2005/8/layout/orgChart1"/>
    <dgm:cxn modelId="{AF48689B-482E-4E8A-A408-40EAACEC196C}" type="presParOf" srcId="{E0CA502B-DA0E-4FCC-9B2D-A4A834E8770B}" destId="{7CEE6898-C11C-4C70-A237-259696627D1E}" srcOrd="2" destOrd="0" presId="urn:microsoft.com/office/officeart/2005/8/layout/orgChart1"/>
    <dgm:cxn modelId="{649D8A0A-EF8C-499B-8B8B-E570E9F855E1}" type="presParOf" srcId="{94E4A62A-5692-447A-AB84-6F429D2D1C83}" destId="{E474088A-AE51-409A-80BE-923B46F325B8}" srcOrd="4" destOrd="0" presId="urn:microsoft.com/office/officeart/2005/8/layout/orgChart1"/>
    <dgm:cxn modelId="{ED99C86F-2149-4977-B9C1-9D98EA43BBFD}" type="presParOf" srcId="{94E4A62A-5692-447A-AB84-6F429D2D1C83}" destId="{D2F7E829-56EB-40B8-BC59-19BB516E1E45}" srcOrd="5" destOrd="0" presId="urn:microsoft.com/office/officeart/2005/8/layout/orgChart1"/>
    <dgm:cxn modelId="{78F505D4-DF5B-4694-B1E9-6D7D5634027A}" type="presParOf" srcId="{D2F7E829-56EB-40B8-BC59-19BB516E1E45}" destId="{B69299BE-DA4B-43F3-8EA2-F7EB964FB87C}" srcOrd="0" destOrd="0" presId="urn:microsoft.com/office/officeart/2005/8/layout/orgChart1"/>
    <dgm:cxn modelId="{25BD1356-ECC9-4086-B7A9-61458D489622}" type="presParOf" srcId="{B69299BE-DA4B-43F3-8EA2-F7EB964FB87C}" destId="{4BEBE200-13F2-4870-A5A2-BE60E6EE9575}" srcOrd="0" destOrd="0" presId="urn:microsoft.com/office/officeart/2005/8/layout/orgChart1"/>
    <dgm:cxn modelId="{7F6B1ADF-2257-4E22-89FC-E7E944760F87}" type="presParOf" srcId="{B69299BE-DA4B-43F3-8EA2-F7EB964FB87C}" destId="{A1684F31-DABC-457E-9D3A-46F90BC54C0C}" srcOrd="1" destOrd="0" presId="urn:microsoft.com/office/officeart/2005/8/layout/orgChart1"/>
    <dgm:cxn modelId="{FEA8E395-1666-4DF7-928F-A5036F1A660E}" type="presParOf" srcId="{D2F7E829-56EB-40B8-BC59-19BB516E1E45}" destId="{20FA0F3E-38FF-40DF-975C-319487B2B032}" srcOrd="1" destOrd="0" presId="urn:microsoft.com/office/officeart/2005/8/layout/orgChart1"/>
    <dgm:cxn modelId="{F8231B1E-3F41-4E1E-8654-DA6185645337}" type="presParOf" srcId="{20FA0F3E-38FF-40DF-975C-319487B2B032}" destId="{5C99AB25-2E21-4F06-9491-197BA09039E3}" srcOrd="0" destOrd="0" presId="urn:microsoft.com/office/officeart/2005/8/layout/orgChart1"/>
    <dgm:cxn modelId="{9E573AB2-DB44-47E5-AFB5-BDD6A2DAE307}" type="presParOf" srcId="{20FA0F3E-38FF-40DF-975C-319487B2B032}" destId="{D8C2972A-666A-4D26-9DE8-7E07B13A763D}" srcOrd="1" destOrd="0" presId="urn:microsoft.com/office/officeart/2005/8/layout/orgChart1"/>
    <dgm:cxn modelId="{4F4488AD-52E5-483E-84E8-14F22C50B80B}" type="presParOf" srcId="{D8C2972A-666A-4D26-9DE8-7E07B13A763D}" destId="{D364A187-1CFB-45FA-89A4-DF76017995E9}" srcOrd="0" destOrd="0" presId="urn:microsoft.com/office/officeart/2005/8/layout/orgChart1"/>
    <dgm:cxn modelId="{60022BC7-E688-414E-9981-01E07B49F467}" type="presParOf" srcId="{D364A187-1CFB-45FA-89A4-DF76017995E9}" destId="{7667BCE0-D660-479B-9920-2F37F162745C}" srcOrd="0" destOrd="0" presId="urn:microsoft.com/office/officeart/2005/8/layout/orgChart1"/>
    <dgm:cxn modelId="{7EF6E23F-8E11-4E3C-93E6-1E75452542CD}" type="presParOf" srcId="{D364A187-1CFB-45FA-89A4-DF76017995E9}" destId="{5C6A089F-49D4-48F7-9830-D171B80BBBD1}" srcOrd="1" destOrd="0" presId="urn:microsoft.com/office/officeart/2005/8/layout/orgChart1"/>
    <dgm:cxn modelId="{8347FE2D-EFB2-4D02-B14C-CF2DDE1CD2BC}" type="presParOf" srcId="{D8C2972A-666A-4D26-9DE8-7E07B13A763D}" destId="{41085690-6FA0-4B48-A571-11FB466AF820}" srcOrd="1" destOrd="0" presId="urn:microsoft.com/office/officeart/2005/8/layout/orgChart1"/>
    <dgm:cxn modelId="{047B5EC1-8D75-4B2D-B53B-6B217D22EB04}" type="presParOf" srcId="{D8C2972A-666A-4D26-9DE8-7E07B13A763D}" destId="{EB9D1374-659C-45C4-84D1-D3DF12E25274}" srcOrd="2" destOrd="0" presId="urn:microsoft.com/office/officeart/2005/8/layout/orgChart1"/>
    <dgm:cxn modelId="{2640E268-1ADF-42A8-ADB7-7EE0F1F6DF71}" type="presParOf" srcId="{D2F7E829-56EB-40B8-BC59-19BB516E1E45}" destId="{8518A08D-D217-4242-8882-85806B0303A6}" srcOrd="2" destOrd="0" presId="urn:microsoft.com/office/officeart/2005/8/layout/orgChart1"/>
    <dgm:cxn modelId="{9C52DF51-7B56-4498-823B-9E18033379A2}" type="presParOf" srcId="{94E4A62A-5692-447A-AB84-6F429D2D1C83}" destId="{C5230BDA-E3AF-4ED9-B29A-BA9234ECDF5A}" srcOrd="6" destOrd="0" presId="urn:microsoft.com/office/officeart/2005/8/layout/orgChart1"/>
    <dgm:cxn modelId="{3A5004A7-5841-4418-8292-E16C3417C966}" type="presParOf" srcId="{94E4A62A-5692-447A-AB84-6F429D2D1C83}" destId="{F01D8F7C-5292-48E6-8C9B-D53EEEAE50CA}" srcOrd="7" destOrd="0" presId="urn:microsoft.com/office/officeart/2005/8/layout/orgChart1"/>
    <dgm:cxn modelId="{EDBE752B-DA84-4EFF-A466-533E5950BD53}" type="presParOf" srcId="{F01D8F7C-5292-48E6-8C9B-D53EEEAE50CA}" destId="{5E03D0D8-CBB8-4442-81AA-591D259D5E43}" srcOrd="0" destOrd="0" presId="urn:microsoft.com/office/officeart/2005/8/layout/orgChart1"/>
    <dgm:cxn modelId="{2772624F-3AB3-4B07-A65A-D1E170BC803E}" type="presParOf" srcId="{5E03D0D8-CBB8-4442-81AA-591D259D5E43}" destId="{9252733D-C30D-445A-AB34-9C91B35921BF}" srcOrd="0" destOrd="0" presId="urn:microsoft.com/office/officeart/2005/8/layout/orgChart1"/>
    <dgm:cxn modelId="{004F1BC8-ADD7-4474-9ACA-62740205DA04}" type="presParOf" srcId="{5E03D0D8-CBB8-4442-81AA-591D259D5E43}" destId="{16C70DE1-1BC1-4328-B01F-54BD12B5B527}" srcOrd="1" destOrd="0" presId="urn:microsoft.com/office/officeart/2005/8/layout/orgChart1"/>
    <dgm:cxn modelId="{99155E29-A642-43D3-AA4D-16E872753212}" type="presParOf" srcId="{F01D8F7C-5292-48E6-8C9B-D53EEEAE50CA}" destId="{BCCC4B0B-CBDB-48A5-8BE8-0006B8BC5E5B}" srcOrd="1" destOrd="0" presId="urn:microsoft.com/office/officeart/2005/8/layout/orgChart1"/>
    <dgm:cxn modelId="{2D0960B7-07D7-4BF8-AF48-4B990187EF83}" type="presParOf" srcId="{F01D8F7C-5292-48E6-8C9B-D53EEEAE50CA}" destId="{B886BE24-BD7F-4AC6-8C22-A310941D096F}" srcOrd="2" destOrd="0" presId="urn:microsoft.com/office/officeart/2005/8/layout/orgChart1"/>
    <dgm:cxn modelId="{92742E0C-781C-45C7-A467-8A02B9779E57}" type="presParOf" srcId="{134241DD-B7F0-4527-8C6D-1D16751EF5A3}" destId="{8F51CFE8-E3F8-4B35-94CE-A3DD005CCAAE}" srcOrd="2" destOrd="0" presId="urn:microsoft.com/office/officeart/2005/8/layout/orgChart1"/>
    <dgm:cxn modelId="{44809410-93A2-42E7-BDE4-266267015C3B}" type="presParOf" srcId="{E48C7094-F851-487B-9812-DB0E96B03E9E}" destId="{38D49EAD-F272-4502-9063-43E6E21784A2}" srcOrd="2" destOrd="0" presId="urn:microsoft.com/office/officeart/2005/8/layout/orgChart1"/>
    <dgm:cxn modelId="{6BE4D736-39D0-4288-AC1A-414082E8DB13}" type="presParOf" srcId="{9E0E2F77-892B-493F-8652-6B532ECDDE45}" destId="{113AF2B5-1C85-4775-AA56-91F7EA82C990}" srcOrd="2" destOrd="0" presId="urn:microsoft.com/office/officeart/2005/8/layout/orgChart1"/>
    <dgm:cxn modelId="{61C10058-3969-4F14-BBF8-3703ABF4E38C}" type="presParOf" srcId="{9E0E2F77-892B-493F-8652-6B532ECDDE45}" destId="{6416107E-5B04-413B-98F7-A71EF97F4A8C}" srcOrd="3" destOrd="0" presId="urn:microsoft.com/office/officeart/2005/8/layout/orgChart1"/>
    <dgm:cxn modelId="{45340E9D-CF7E-44E0-B005-E96D1B00A91C}" type="presParOf" srcId="{6416107E-5B04-413B-98F7-A71EF97F4A8C}" destId="{1BDAA0CF-0933-4062-BF7F-E2124C04CB3A}" srcOrd="0" destOrd="0" presId="urn:microsoft.com/office/officeart/2005/8/layout/orgChart1"/>
    <dgm:cxn modelId="{905F11D8-82E5-4E4B-97EE-5688661B97BA}" type="presParOf" srcId="{1BDAA0CF-0933-4062-BF7F-E2124C04CB3A}" destId="{42587C20-0D98-4E4F-8B38-76028B1425D1}" srcOrd="0" destOrd="0" presId="urn:microsoft.com/office/officeart/2005/8/layout/orgChart1"/>
    <dgm:cxn modelId="{323EDC11-614C-4942-922C-8B7AB9D47248}" type="presParOf" srcId="{1BDAA0CF-0933-4062-BF7F-E2124C04CB3A}" destId="{184FF801-B33D-4EC7-8765-5C3F65F88D84}" srcOrd="1" destOrd="0" presId="urn:microsoft.com/office/officeart/2005/8/layout/orgChart1"/>
    <dgm:cxn modelId="{24D0E572-8CA6-4173-8B07-9E4D9100DB6F}" type="presParOf" srcId="{6416107E-5B04-413B-98F7-A71EF97F4A8C}" destId="{DEBA2ED1-B314-4A42-B2DE-2F3C2F4AB63E}" srcOrd="1" destOrd="0" presId="urn:microsoft.com/office/officeart/2005/8/layout/orgChart1"/>
    <dgm:cxn modelId="{18C148F5-BEF4-4649-B034-CB7ECE90379E}" type="presParOf" srcId="{DEBA2ED1-B314-4A42-B2DE-2F3C2F4AB63E}" destId="{34864DC0-998B-4D11-BEC8-FB014E818B9E}" srcOrd="0" destOrd="0" presId="urn:microsoft.com/office/officeart/2005/8/layout/orgChart1"/>
    <dgm:cxn modelId="{B04D964B-D159-4CF4-9E44-49D583379972}" type="presParOf" srcId="{DEBA2ED1-B314-4A42-B2DE-2F3C2F4AB63E}" destId="{978DFE9E-98F4-4AA6-89B4-4F0B506222B2}" srcOrd="1" destOrd="0" presId="urn:microsoft.com/office/officeart/2005/8/layout/orgChart1"/>
    <dgm:cxn modelId="{C5D647BF-E281-4B71-A051-9FFCCC435792}" type="presParOf" srcId="{978DFE9E-98F4-4AA6-89B4-4F0B506222B2}" destId="{21493C31-5F69-448E-9187-8CBEF7125240}" srcOrd="0" destOrd="0" presId="urn:microsoft.com/office/officeart/2005/8/layout/orgChart1"/>
    <dgm:cxn modelId="{C2E26FA4-801E-4730-B025-DE04646C36C1}" type="presParOf" srcId="{21493C31-5F69-448E-9187-8CBEF7125240}" destId="{6B8B7FFE-2587-4CA7-AF24-2DD3EDE560CA}" srcOrd="0" destOrd="0" presId="urn:microsoft.com/office/officeart/2005/8/layout/orgChart1"/>
    <dgm:cxn modelId="{8712B300-FC60-466E-A41B-593104D7DF29}" type="presParOf" srcId="{21493C31-5F69-448E-9187-8CBEF7125240}" destId="{65A7732A-D1A6-4FE0-B201-AE6B35FD97CF}" srcOrd="1" destOrd="0" presId="urn:microsoft.com/office/officeart/2005/8/layout/orgChart1"/>
    <dgm:cxn modelId="{30A597D8-A9FC-48EE-86BE-491325BF964B}" type="presParOf" srcId="{978DFE9E-98F4-4AA6-89B4-4F0B506222B2}" destId="{882C4793-30DA-43E3-A94D-4296975A97D2}" srcOrd="1" destOrd="0" presId="urn:microsoft.com/office/officeart/2005/8/layout/orgChart1"/>
    <dgm:cxn modelId="{7A57DC57-5FBD-411A-A54C-29C56AF56EEF}" type="presParOf" srcId="{978DFE9E-98F4-4AA6-89B4-4F0B506222B2}" destId="{F69B3AA2-A342-4756-9C4F-55C0C77EFC40}" srcOrd="2" destOrd="0" presId="urn:microsoft.com/office/officeart/2005/8/layout/orgChart1"/>
    <dgm:cxn modelId="{4E07C915-9B56-4FC2-9D96-BCB5812E4BFE}" type="presParOf" srcId="{6416107E-5B04-413B-98F7-A71EF97F4A8C}" destId="{F92B0871-8CDF-4461-9D37-C22BD03E1524}" srcOrd="2" destOrd="0" presId="urn:microsoft.com/office/officeart/2005/8/layout/orgChart1"/>
    <dgm:cxn modelId="{D5017DF4-2B80-4A02-ADCC-8C7D766B59D8}" type="presParOf" srcId="{468D03AC-2823-4656-9F9C-5EC66AA86309}" destId="{EC70078B-9966-4DCA-8BDC-530C214543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E23F2C-2673-43F6-B25A-A7A9D8788C0A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B33A4C-803B-4940-A469-FD31CDFB6919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rgbClr val="151E8D"/>
              </a:solidFill>
            </a:rPr>
            <a:t>Anti-progesterone Agents</a:t>
          </a:r>
        </a:p>
      </dgm:t>
    </dgm:pt>
    <dgm:pt modelId="{C836CD33-D07D-4025-A248-5AB4DA242D22}" type="parTrans" cxnId="{79F08C46-0B6B-48D4-899F-F586D99FE3C7}">
      <dgm:prSet/>
      <dgm:spPr/>
      <dgm:t>
        <a:bodyPr/>
        <a:lstStyle/>
        <a:p>
          <a:endParaRPr lang="en-US"/>
        </a:p>
      </dgm:t>
    </dgm:pt>
    <dgm:pt modelId="{4640C49C-A86A-4D1E-B87C-20D627F5CC1E}" type="sibTrans" cxnId="{79F08C46-0B6B-48D4-899F-F586D99FE3C7}">
      <dgm:prSet/>
      <dgm:spPr/>
      <dgm:t>
        <a:bodyPr/>
        <a:lstStyle/>
        <a:p>
          <a:endParaRPr lang="en-US"/>
        </a:p>
      </dgm:t>
    </dgm:pt>
    <dgm:pt modelId="{BAD1941A-3587-47F6-B538-BA2DF07EAE21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Aromatase Inhibitors</a:t>
          </a:r>
        </a:p>
      </dgm:t>
    </dgm:pt>
    <dgm:pt modelId="{C6D8A8CD-0611-4563-A43B-F1817AB1EDAC}" type="parTrans" cxnId="{AE7CCA60-6B90-4535-A403-E9022B60BDCD}">
      <dgm:prSet/>
      <dgm:spPr/>
      <dgm:t>
        <a:bodyPr/>
        <a:lstStyle/>
        <a:p>
          <a:endParaRPr lang="en-US"/>
        </a:p>
      </dgm:t>
    </dgm:pt>
    <dgm:pt modelId="{B3EB14D8-4342-4BF7-A150-299EAAAE5A0A}" type="sibTrans" cxnId="{AE7CCA60-6B90-4535-A403-E9022B60BDCD}">
      <dgm:prSet/>
      <dgm:spPr/>
      <dgm:t>
        <a:bodyPr/>
        <a:lstStyle/>
        <a:p>
          <a:endParaRPr lang="en-US"/>
        </a:p>
      </dgm:t>
    </dgm:pt>
    <dgm:pt modelId="{F4ABB555-6B19-49C5-995B-D9E73D93FA20}">
      <dgm:prSet phldrT="[Text]" custT="1"/>
      <dgm:spPr/>
      <dgm:t>
        <a:bodyPr/>
        <a:lstStyle/>
        <a:p>
          <a:r>
            <a:rPr lang="en-US" sz="2000" b="1" dirty="0">
              <a:solidFill>
                <a:srgbClr val="151E8D"/>
              </a:solidFill>
            </a:rPr>
            <a:t>GnRH Agonists / antagonists</a:t>
          </a:r>
        </a:p>
      </dgm:t>
    </dgm:pt>
    <dgm:pt modelId="{35124E9C-1473-4FCA-9AEE-34146C3943EF}" type="parTrans" cxnId="{D6334473-C2D9-4089-888E-3D16B5053DFD}">
      <dgm:prSet/>
      <dgm:spPr/>
      <dgm:t>
        <a:bodyPr/>
        <a:lstStyle/>
        <a:p>
          <a:endParaRPr lang="en-US"/>
        </a:p>
      </dgm:t>
    </dgm:pt>
    <dgm:pt modelId="{52BA5907-6F33-4F12-9CDF-4E95E4DDB75A}" type="sibTrans" cxnId="{D6334473-C2D9-4089-888E-3D16B5053DFD}">
      <dgm:prSet/>
      <dgm:spPr/>
      <dgm:t>
        <a:bodyPr/>
        <a:lstStyle/>
        <a:p>
          <a:endParaRPr lang="en-US"/>
        </a:p>
      </dgm:t>
    </dgm:pt>
    <dgm:pt modelId="{667ABA4F-19B4-4166-A130-98C12F15A3C2}">
      <dgm:prSet phldrT="[Text]" custT="1"/>
      <dgm:spPr/>
      <dgm:t>
        <a:bodyPr/>
        <a:lstStyle/>
        <a:p>
          <a:pPr marL="0" indent="0" algn="l">
            <a:buNone/>
          </a:pPr>
          <a:r>
            <a:rPr lang="en-US" sz="1600" b="1" dirty="0">
              <a:solidFill>
                <a:srgbClr val="7030A0"/>
              </a:solidFill>
            </a:rPr>
            <a:t>Mifepristone</a:t>
          </a:r>
          <a:r>
            <a:rPr lang="en-US" sz="1600" b="1" dirty="0"/>
            <a:t> acts on progesterone receptors in the fibroids &amp; decrease volume by 26-74%</a:t>
          </a:r>
        </a:p>
        <a:p>
          <a:pPr marL="0" indent="0" algn="l"/>
          <a:r>
            <a:rPr lang="en-US" sz="1600" b="1" dirty="0"/>
            <a:t>- Recurrence rate is less</a:t>
          </a:r>
        </a:p>
        <a:p>
          <a:pPr marL="0" indent="0" algn="l"/>
          <a:r>
            <a:rPr lang="en-US" sz="1600" b="1" dirty="0"/>
            <a:t>- </a:t>
          </a:r>
          <a:r>
            <a:rPr lang="en-US" sz="1600" b="1" dirty="0" err="1"/>
            <a:t>Amenorrhoea</a:t>
          </a:r>
          <a:r>
            <a:rPr lang="en-US" sz="1600" b="1" dirty="0"/>
            <a:t> is 90%</a:t>
          </a:r>
        </a:p>
        <a:p>
          <a:pPr marL="0" indent="0" algn="l"/>
          <a:r>
            <a:rPr lang="en-US" sz="1600" b="1" dirty="0"/>
            <a:t>- Bone marrow density is not affected</a:t>
          </a:r>
        </a:p>
        <a:p>
          <a:pPr marL="0" indent="0" algn="l"/>
          <a:r>
            <a:rPr lang="en-US" sz="1600" b="1" dirty="0"/>
            <a:t>Side Effects:</a:t>
          </a:r>
        </a:p>
        <a:p>
          <a:pPr marL="0" indent="0" algn="l"/>
          <a:r>
            <a:rPr lang="en-US" sz="1600" b="1" dirty="0"/>
            <a:t>- Endometrial hyperplasia without atypia</a:t>
          </a:r>
        </a:p>
        <a:p>
          <a:pPr marL="0" indent="0" algn="l"/>
          <a:r>
            <a:rPr lang="en-US" sz="1600" b="1" dirty="0"/>
            <a:t>- Transient rise in transaminase levels</a:t>
          </a:r>
        </a:p>
        <a:p>
          <a:pPr marL="0" indent="0" algn="l"/>
          <a:r>
            <a:rPr lang="en-US" sz="1600" b="1" dirty="0"/>
            <a:t>-  Larger studies awaited </a:t>
          </a:r>
          <a:endParaRPr lang="en-US" sz="1200" b="1" dirty="0"/>
        </a:p>
      </dgm:t>
    </dgm:pt>
    <dgm:pt modelId="{DCCAB515-4FC8-40C4-9283-A971569289CA}" type="parTrans" cxnId="{CAB20FBD-011E-4EFA-825F-2F333FC8F50D}">
      <dgm:prSet/>
      <dgm:spPr/>
      <dgm:t>
        <a:bodyPr/>
        <a:lstStyle/>
        <a:p>
          <a:endParaRPr lang="en-US"/>
        </a:p>
      </dgm:t>
    </dgm:pt>
    <dgm:pt modelId="{AACC1133-33A9-44A6-83F1-FF2AB341B090}" type="sibTrans" cxnId="{CAB20FBD-011E-4EFA-825F-2F333FC8F50D}">
      <dgm:prSet/>
      <dgm:spPr/>
      <dgm:t>
        <a:bodyPr/>
        <a:lstStyle/>
        <a:p>
          <a:endParaRPr lang="en-US"/>
        </a:p>
      </dgm:t>
    </dgm:pt>
    <dgm:pt modelId="{F64B7A91-6405-40BF-9054-0AD39CDB1E00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- </a:t>
          </a:r>
          <a:r>
            <a:rPr lang="en-US" sz="1600" b="1" dirty="0"/>
            <a:t>Decreases E2 levels by peripheral block</a:t>
          </a:r>
        </a:p>
      </dgm:t>
    </dgm:pt>
    <dgm:pt modelId="{6D16BB62-B381-440C-B9AE-593B5CEBCF0D}" type="parTrans" cxnId="{00C23F51-A62F-4C97-873D-1526B8485FC5}">
      <dgm:prSet/>
      <dgm:spPr/>
      <dgm:t>
        <a:bodyPr/>
        <a:lstStyle/>
        <a:p>
          <a:endParaRPr lang="en-US"/>
        </a:p>
      </dgm:t>
    </dgm:pt>
    <dgm:pt modelId="{2564D6F2-7187-4CA2-91BD-EAFE30457536}" type="sibTrans" cxnId="{00C23F51-A62F-4C97-873D-1526B8485FC5}">
      <dgm:prSet/>
      <dgm:spPr/>
      <dgm:t>
        <a:bodyPr/>
        <a:lstStyle/>
        <a:p>
          <a:endParaRPr lang="en-US"/>
        </a:p>
      </dgm:t>
    </dgm:pt>
    <dgm:pt modelId="{CAD9DB5C-8A92-46E9-83C1-01C629A037F6}">
      <dgm:prSet phldrT="[Text]" custT="1"/>
      <dgm:spPr/>
      <dgm:t>
        <a:bodyPr/>
        <a:lstStyle/>
        <a:p>
          <a:pPr>
            <a:buNone/>
          </a:pPr>
          <a:r>
            <a:rPr lang="en-US" sz="1400" b="1" dirty="0"/>
            <a:t>- </a:t>
          </a:r>
          <a:r>
            <a:rPr lang="en-US" sz="1600" b="1" dirty="0"/>
            <a:t>35-65% decrease in volume in 3 months</a:t>
          </a:r>
        </a:p>
      </dgm:t>
    </dgm:pt>
    <dgm:pt modelId="{9F8744E6-EF76-462C-BA4F-E9D2ED39CCCC}" type="parTrans" cxnId="{C7391719-C03A-415A-9950-05957D9488E7}">
      <dgm:prSet/>
      <dgm:spPr/>
      <dgm:t>
        <a:bodyPr/>
        <a:lstStyle/>
        <a:p>
          <a:endParaRPr lang="en-US"/>
        </a:p>
      </dgm:t>
    </dgm:pt>
    <dgm:pt modelId="{3110CAC5-3BF6-4F7C-82D7-4B254E56ACED}" type="sibTrans" cxnId="{C7391719-C03A-415A-9950-05957D9488E7}">
      <dgm:prSet/>
      <dgm:spPr/>
      <dgm:t>
        <a:bodyPr/>
        <a:lstStyle/>
        <a:p>
          <a:endParaRPr lang="en-US"/>
        </a:p>
      </dgm:t>
    </dgm:pt>
    <dgm:pt modelId="{EBB6EFA0-C6DC-384B-9083-104D7D8E6371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Size/ symptoms decreases</a:t>
          </a:r>
        </a:p>
      </dgm:t>
    </dgm:pt>
    <dgm:pt modelId="{86F4CDE3-FFE0-DF46-9FE5-801F22B5B4CC}" type="parTrans" cxnId="{B9FCF8C4-B6DA-904F-93D7-3BE15B6CC010}">
      <dgm:prSet/>
      <dgm:spPr/>
      <dgm:t>
        <a:bodyPr/>
        <a:lstStyle/>
        <a:p>
          <a:endParaRPr lang="en-US"/>
        </a:p>
      </dgm:t>
    </dgm:pt>
    <dgm:pt modelId="{0133BCAE-9005-9641-8D79-184D52A4CA90}" type="sibTrans" cxnId="{B9FCF8C4-B6DA-904F-93D7-3BE15B6CC010}">
      <dgm:prSet/>
      <dgm:spPr/>
      <dgm:t>
        <a:bodyPr/>
        <a:lstStyle/>
        <a:p>
          <a:endParaRPr lang="en-US"/>
        </a:p>
      </dgm:t>
    </dgm:pt>
    <dgm:pt modelId="{FE16ED33-353A-CA47-9F41-F2334EB6C27E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Side effects less</a:t>
          </a:r>
        </a:p>
      </dgm:t>
    </dgm:pt>
    <dgm:pt modelId="{A99170A7-2C86-C44D-B458-BD7E71108304}" type="parTrans" cxnId="{3CEAB476-45F4-5249-827C-C878F45D743B}">
      <dgm:prSet/>
      <dgm:spPr/>
      <dgm:t>
        <a:bodyPr/>
        <a:lstStyle/>
        <a:p>
          <a:endParaRPr lang="en-US"/>
        </a:p>
      </dgm:t>
    </dgm:pt>
    <dgm:pt modelId="{61EE83E5-3F0E-6A4D-8FCB-FF2A5B0074E7}" type="sibTrans" cxnId="{3CEAB476-45F4-5249-827C-C878F45D743B}">
      <dgm:prSet/>
      <dgm:spPr/>
      <dgm:t>
        <a:bodyPr/>
        <a:lstStyle/>
        <a:p>
          <a:endParaRPr lang="en-US"/>
        </a:p>
      </dgm:t>
    </dgm:pt>
    <dgm:pt modelId="{BBA1C318-7E92-5C49-8C77-7EB81A9B5C63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Studies limited</a:t>
          </a:r>
        </a:p>
      </dgm:t>
    </dgm:pt>
    <dgm:pt modelId="{0242E16C-5B9F-0047-9294-DA9180B7F3D9}" type="parTrans" cxnId="{59326BFF-0DA5-D940-89B8-C9077B8CFA72}">
      <dgm:prSet/>
      <dgm:spPr/>
      <dgm:t>
        <a:bodyPr/>
        <a:lstStyle/>
        <a:p>
          <a:endParaRPr lang="en-US"/>
        </a:p>
      </dgm:t>
    </dgm:pt>
    <dgm:pt modelId="{6BE3B451-F482-D346-AF88-DAE80D87B6DB}" type="sibTrans" cxnId="{59326BFF-0DA5-D940-89B8-C9077B8CFA72}">
      <dgm:prSet/>
      <dgm:spPr/>
      <dgm:t>
        <a:bodyPr/>
        <a:lstStyle/>
        <a:p>
          <a:endParaRPr lang="en-US"/>
        </a:p>
      </dgm:t>
    </dgm:pt>
    <dgm:pt modelId="{520C175A-0731-A946-A6A9-25BE5DD88707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Pre-operative correction of </a:t>
          </a:r>
          <a:r>
            <a:rPr lang="en-US" sz="1600" b="1" dirty="0" err="1"/>
            <a:t>anaemia</a:t>
          </a:r>
          <a:r>
            <a:rPr lang="en-US" sz="1600" b="1" dirty="0"/>
            <a:t> &amp; to reduce intraoperative blood loss,  though studies have not proven.</a:t>
          </a:r>
        </a:p>
      </dgm:t>
    </dgm:pt>
    <dgm:pt modelId="{B42ED58F-4652-794F-ADFE-10EFA7783CE4}" type="parTrans" cxnId="{AD61F4C7-5341-174F-8B14-475405534CCF}">
      <dgm:prSet/>
      <dgm:spPr/>
      <dgm:t>
        <a:bodyPr/>
        <a:lstStyle/>
        <a:p>
          <a:endParaRPr lang="en-US"/>
        </a:p>
      </dgm:t>
    </dgm:pt>
    <dgm:pt modelId="{6BAA3BAB-7F59-694A-ADFA-33865B4649C3}" type="sibTrans" cxnId="{AD61F4C7-5341-174F-8B14-475405534CCF}">
      <dgm:prSet/>
      <dgm:spPr/>
      <dgm:t>
        <a:bodyPr/>
        <a:lstStyle/>
        <a:p>
          <a:endParaRPr lang="en-US"/>
        </a:p>
      </dgm:t>
    </dgm:pt>
    <dgm:pt modelId="{1FAAA742-F58B-2B49-8632-FDD64D26C80E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Long term use results in side effects</a:t>
          </a:r>
        </a:p>
      </dgm:t>
    </dgm:pt>
    <dgm:pt modelId="{AEF480FC-29C9-584D-A523-191F3BD04C5B}" type="parTrans" cxnId="{03612004-51FB-7040-B008-D0F21879233E}">
      <dgm:prSet/>
      <dgm:spPr/>
      <dgm:t>
        <a:bodyPr/>
        <a:lstStyle/>
        <a:p>
          <a:endParaRPr lang="en-US"/>
        </a:p>
      </dgm:t>
    </dgm:pt>
    <dgm:pt modelId="{108E87A2-8E06-E641-9C22-D7153C6D30CA}" type="sibTrans" cxnId="{03612004-51FB-7040-B008-D0F21879233E}">
      <dgm:prSet/>
      <dgm:spPr/>
      <dgm:t>
        <a:bodyPr/>
        <a:lstStyle/>
        <a:p>
          <a:endParaRPr lang="en-US"/>
        </a:p>
      </dgm:t>
    </dgm:pt>
    <dgm:pt modelId="{B3386643-366C-3D40-945D-578DFF0C304C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- Hence if required add back therapy with Tibolone  / raloxifene / estriol / </a:t>
          </a:r>
          <a:r>
            <a:rPr lang="en-US" sz="1600" b="1" dirty="0" err="1"/>
            <a:t>Ipriflavone</a:t>
          </a:r>
          <a:r>
            <a:rPr lang="en-US" sz="1600" b="1" dirty="0"/>
            <a:t> </a:t>
          </a:r>
          <a:r>
            <a:rPr lang="en-US" sz="1600" b="1" dirty="0">
              <a:sym typeface="Wingdings" pitchFamily="2" charset="2"/>
            </a:rPr>
            <a:t> to improve bone density</a:t>
          </a:r>
        </a:p>
        <a:p>
          <a:r>
            <a:rPr lang="en-US" sz="1600" b="1" dirty="0">
              <a:sym typeface="Wingdings" pitchFamily="2" charset="2"/>
            </a:rPr>
            <a:t>Tibolone &amp; MPA reduces vasomotor symptoms</a:t>
          </a:r>
          <a:endParaRPr lang="en-US" sz="1600" b="1" dirty="0"/>
        </a:p>
      </dgm:t>
    </dgm:pt>
    <dgm:pt modelId="{74EBC867-FA06-1645-BDDA-35B8CC9272D2}" type="parTrans" cxnId="{61DBD71F-3F87-0442-98AF-C9951EBB8A0C}">
      <dgm:prSet/>
      <dgm:spPr/>
      <dgm:t>
        <a:bodyPr/>
        <a:lstStyle/>
        <a:p>
          <a:endParaRPr lang="en-US"/>
        </a:p>
      </dgm:t>
    </dgm:pt>
    <dgm:pt modelId="{40CE0FA9-3F85-F340-847D-48B6C15271BA}" type="sibTrans" cxnId="{61DBD71F-3F87-0442-98AF-C9951EBB8A0C}">
      <dgm:prSet/>
      <dgm:spPr/>
      <dgm:t>
        <a:bodyPr/>
        <a:lstStyle/>
        <a:p>
          <a:endParaRPr lang="en-US"/>
        </a:p>
      </dgm:t>
    </dgm:pt>
    <dgm:pt modelId="{8407F65C-2991-4D3E-9791-718B6493E496}" type="pres">
      <dgm:prSet presAssocID="{6FE23F2C-2673-43F6-B25A-A7A9D8788C0A}" presName="Name0" presStyleCnt="0">
        <dgm:presLayoutVars>
          <dgm:dir/>
          <dgm:animLvl val="lvl"/>
          <dgm:resizeHandles val="exact"/>
        </dgm:presLayoutVars>
      </dgm:prSet>
      <dgm:spPr/>
    </dgm:pt>
    <dgm:pt modelId="{227FA0AC-CFB7-454E-ABEB-DF551DF502BA}" type="pres">
      <dgm:prSet presAssocID="{09B33A4C-803B-4940-A469-FD31CDFB6919}" presName="linNode" presStyleCnt="0"/>
      <dgm:spPr/>
    </dgm:pt>
    <dgm:pt modelId="{78077823-9EEF-443B-803D-C1D053211E8C}" type="pres">
      <dgm:prSet presAssocID="{09B33A4C-803B-4940-A469-FD31CDFB6919}" presName="parentText" presStyleLbl="node1" presStyleIdx="0" presStyleCnt="3" custScaleX="73913" custScaleY="58247">
        <dgm:presLayoutVars>
          <dgm:chMax val="1"/>
          <dgm:bulletEnabled val="1"/>
        </dgm:presLayoutVars>
      </dgm:prSet>
      <dgm:spPr/>
    </dgm:pt>
    <dgm:pt modelId="{33779E7A-6E28-425F-9DA3-F992DA279EC0}" type="pres">
      <dgm:prSet presAssocID="{09B33A4C-803B-4940-A469-FD31CDFB6919}" presName="descendantText" presStyleLbl="alignAccFollowNode1" presStyleIdx="0" presStyleCnt="3" custScaleX="106522" custScaleY="125162">
        <dgm:presLayoutVars>
          <dgm:bulletEnabled val="1"/>
        </dgm:presLayoutVars>
      </dgm:prSet>
      <dgm:spPr/>
    </dgm:pt>
    <dgm:pt modelId="{C1FF4DB4-9570-47F0-A33A-98A28F228D67}" type="pres">
      <dgm:prSet presAssocID="{4640C49C-A86A-4D1E-B87C-20D627F5CC1E}" presName="sp" presStyleCnt="0"/>
      <dgm:spPr/>
    </dgm:pt>
    <dgm:pt modelId="{38E64B92-1009-4BDA-A6D3-AD0815E3E6E1}" type="pres">
      <dgm:prSet presAssocID="{BAD1941A-3587-47F6-B538-BA2DF07EAE21}" presName="linNode" presStyleCnt="0"/>
      <dgm:spPr/>
    </dgm:pt>
    <dgm:pt modelId="{24B657FE-BC03-4275-8F8B-5E179B8CC384}" type="pres">
      <dgm:prSet presAssocID="{BAD1941A-3587-47F6-B538-BA2DF07EAE21}" presName="parentText" presStyleLbl="node1" presStyleIdx="1" presStyleCnt="3" custScaleX="73913" custScaleY="58247">
        <dgm:presLayoutVars>
          <dgm:chMax val="1"/>
          <dgm:bulletEnabled val="1"/>
        </dgm:presLayoutVars>
      </dgm:prSet>
      <dgm:spPr/>
    </dgm:pt>
    <dgm:pt modelId="{DADEF51A-6B43-49BF-90A8-0A1FFD001E2E}" type="pres">
      <dgm:prSet presAssocID="{BAD1941A-3587-47F6-B538-BA2DF07EAE21}" presName="descendantText" presStyleLbl="alignAccFollowNode1" presStyleIdx="1" presStyleCnt="3" custScaleX="106522" custScaleY="87513">
        <dgm:presLayoutVars>
          <dgm:bulletEnabled val="1"/>
        </dgm:presLayoutVars>
      </dgm:prSet>
      <dgm:spPr/>
    </dgm:pt>
    <dgm:pt modelId="{3C3ABD0F-7776-43FB-A4AD-0D04907CD48D}" type="pres">
      <dgm:prSet presAssocID="{B3EB14D8-4342-4BF7-A150-299EAAAE5A0A}" presName="sp" presStyleCnt="0"/>
      <dgm:spPr/>
    </dgm:pt>
    <dgm:pt modelId="{15E460AD-8496-4D23-92D7-A7A8B04A98B7}" type="pres">
      <dgm:prSet presAssocID="{F4ABB555-6B19-49C5-995B-D9E73D93FA20}" presName="linNode" presStyleCnt="0"/>
      <dgm:spPr/>
    </dgm:pt>
    <dgm:pt modelId="{8830F14A-B0DC-4DCA-8BBF-56CF9A6436F8}" type="pres">
      <dgm:prSet presAssocID="{F4ABB555-6B19-49C5-995B-D9E73D93FA20}" presName="parentText" presStyleLbl="node1" presStyleIdx="2" presStyleCnt="3" custScaleX="73913" custScaleY="58247">
        <dgm:presLayoutVars>
          <dgm:chMax val="1"/>
          <dgm:bulletEnabled val="1"/>
        </dgm:presLayoutVars>
      </dgm:prSet>
      <dgm:spPr/>
    </dgm:pt>
    <dgm:pt modelId="{9EDAEA57-4A9E-4950-953D-2F74041A1370}" type="pres">
      <dgm:prSet presAssocID="{F4ABB555-6B19-49C5-995B-D9E73D93FA20}" presName="descendantText" presStyleLbl="alignAccFollowNode1" presStyleIdx="2" presStyleCnt="3" custScaleX="106522" custScaleY="109651">
        <dgm:presLayoutVars>
          <dgm:bulletEnabled val="1"/>
        </dgm:presLayoutVars>
      </dgm:prSet>
      <dgm:spPr/>
    </dgm:pt>
  </dgm:ptLst>
  <dgm:cxnLst>
    <dgm:cxn modelId="{03612004-51FB-7040-B008-D0F21879233E}" srcId="{F4ABB555-6B19-49C5-995B-D9E73D93FA20}" destId="{1FAAA742-F58B-2B49-8632-FDD64D26C80E}" srcOrd="2" destOrd="0" parTransId="{AEF480FC-29C9-584D-A523-191F3BD04C5B}" sibTransId="{108E87A2-8E06-E641-9C22-D7153C6D30CA}"/>
    <dgm:cxn modelId="{8D782409-8C56-524B-868F-BED6874040E0}" type="presOf" srcId="{1FAAA742-F58B-2B49-8632-FDD64D26C80E}" destId="{9EDAEA57-4A9E-4950-953D-2F74041A1370}" srcOrd="0" destOrd="2" presId="urn:microsoft.com/office/officeart/2005/8/layout/vList5"/>
    <dgm:cxn modelId="{28C77E16-9461-4D73-87E0-F8404BE7654A}" type="presOf" srcId="{09B33A4C-803B-4940-A469-FD31CDFB6919}" destId="{78077823-9EEF-443B-803D-C1D053211E8C}" srcOrd="0" destOrd="0" presId="urn:microsoft.com/office/officeart/2005/8/layout/vList5"/>
    <dgm:cxn modelId="{C7391719-C03A-415A-9950-05957D9488E7}" srcId="{F4ABB555-6B19-49C5-995B-D9E73D93FA20}" destId="{CAD9DB5C-8A92-46E9-83C1-01C629A037F6}" srcOrd="0" destOrd="0" parTransId="{9F8744E6-EF76-462C-BA4F-E9D2ED39CCCC}" sibTransId="{3110CAC5-3BF6-4F7C-82D7-4B254E56ACED}"/>
    <dgm:cxn modelId="{61DBD71F-3F87-0442-98AF-C9951EBB8A0C}" srcId="{F4ABB555-6B19-49C5-995B-D9E73D93FA20}" destId="{B3386643-366C-3D40-945D-578DFF0C304C}" srcOrd="3" destOrd="0" parTransId="{74EBC867-FA06-1645-BDDA-35B8CC9272D2}" sibTransId="{40CE0FA9-3F85-F340-847D-48B6C15271BA}"/>
    <dgm:cxn modelId="{AB0BEF38-EEDB-4B41-A237-A2B119FAA02F}" type="presOf" srcId="{CAD9DB5C-8A92-46E9-83C1-01C629A037F6}" destId="{9EDAEA57-4A9E-4950-953D-2F74041A1370}" srcOrd="0" destOrd="0" presId="urn:microsoft.com/office/officeart/2005/8/layout/vList5"/>
    <dgm:cxn modelId="{5B73A540-109F-1D4D-BBB1-4A2CB264D07C}" type="presOf" srcId="{B3386643-366C-3D40-945D-578DFF0C304C}" destId="{9EDAEA57-4A9E-4950-953D-2F74041A1370}" srcOrd="0" destOrd="3" presId="urn:microsoft.com/office/officeart/2005/8/layout/vList5"/>
    <dgm:cxn modelId="{79F08C46-0B6B-48D4-899F-F586D99FE3C7}" srcId="{6FE23F2C-2673-43F6-B25A-A7A9D8788C0A}" destId="{09B33A4C-803B-4940-A469-FD31CDFB6919}" srcOrd="0" destOrd="0" parTransId="{C836CD33-D07D-4025-A248-5AB4DA242D22}" sibTransId="{4640C49C-A86A-4D1E-B87C-20D627F5CC1E}"/>
    <dgm:cxn modelId="{00C23F51-A62F-4C97-873D-1526B8485FC5}" srcId="{BAD1941A-3587-47F6-B538-BA2DF07EAE21}" destId="{F64B7A91-6405-40BF-9054-0AD39CDB1E00}" srcOrd="0" destOrd="0" parTransId="{6D16BB62-B381-440C-B9AE-593B5CEBCF0D}" sibTransId="{2564D6F2-7187-4CA2-91BD-EAFE30457536}"/>
    <dgm:cxn modelId="{2E0CB758-5D2E-7D47-BBC9-E300163AB4F4}" type="presOf" srcId="{FE16ED33-353A-CA47-9F41-F2334EB6C27E}" destId="{DADEF51A-6B43-49BF-90A8-0A1FFD001E2E}" srcOrd="0" destOrd="2" presId="urn:microsoft.com/office/officeart/2005/8/layout/vList5"/>
    <dgm:cxn modelId="{AE7CCA60-6B90-4535-A403-E9022B60BDCD}" srcId="{6FE23F2C-2673-43F6-B25A-A7A9D8788C0A}" destId="{BAD1941A-3587-47F6-B538-BA2DF07EAE21}" srcOrd="1" destOrd="0" parTransId="{C6D8A8CD-0611-4563-A43B-F1817AB1EDAC}" sibTransId="{B3EB14D8-4342-4BF7-A150-299EAAAE5A0A}"/>
    <dgm:cxn modelId="{43625162-D553-0447-9856-B1EC78FE6C27}" type="presOf" srcId="{520C175A-0731-A946-A6A9-25BE5DD88707}" destId="{9EDAEA57-4A9E-4950-953D-2F74041A1370}" srcOrd="0" destOrd="1" presId="urn:microsoft.com/office/officeart/2005/8/layout/vList5"/>
    <dgm:cxn modelId="{D6334473-C2D9-4089-888E-3D16B5053DFD}" srcId="{6FE23F2C-2673-43F6-B25A-A7A9D8788C0A}" destId="{F4ABB555-6B19-49C5-995B-D9E73D93FA20}" srcOrd="2" destOrd="0" parTransId="{35124E9C-1473-4FCA-9AEE-34146C3943EF}" sibTransId="{52BA5907-6F33-4F12-9CDF-4E95E4DDB75A}"/>
    <dgm:cxn modelId="{82FAB374-8B85-47EA-BB5A-12CBC265DB2E}" type="presOf" srcId="{F4ABB555-6B19-49C5-995B-D9E73D93FA20}" destId="{8830F14A-B0DC-4DCA-8BBF-56CF9A6436F8}" srcOrd="0" destOrd="0" presId="urn:microsoft.com/office/officeart/2005/8/layout/vList5"/>
    <dgm:cxn modelId="{3CEAB476-45F4-5249-827C-C878F45D743B}" srcId="{BAD1941A-3587-47F6-B538-BA2DF07EAE21}" destId="{FE16ED33-353A-CA47-9F41-F2334EB6C27E}" srcOrd="2" destOrd="0" parTransId="{A99170A7-2C86-C44D-B458-BD7E71108304}" sibTransId="{61EE83E5-3F0E-6A4D-8FCB-FF2A5B0074E7}"/>
    <dgm:cxn modelId="{14639C91-405D-4FD4-8ABC-5286D35ADEE4}" type="presOf" srcId="{6FE23F2C-2673-43F6-B25A-A7A9D8788C0A}" destId="{8407F65C-2991-4D3E-9791-718B6493E496}" srcOrd="0" destOrd="0" presId="urn:microsoft.com/office/officeart/2005/8/layout/vList5"/>
    <dgm:cxn modelId="{DC86F9AC-ABB5-954C-8C70-4F005760767A}" type="presOf" srcId="{BBA1C318-7E92-5C49-8C77-7EB81A9B5C63}" destId="{DADEF51A-6B43-49BF-90A8-0A1FFD001E2E}" srcOrd="0" destOrd="3" presId="urn:microsoft.com/office/officeart/2005/8/layout/vList5"/>
    <dgm:cxn modelId="{F68BC5B3-0F98-46D3-9BC1-6B98AD3AEE78}" type="presOf" srcId="{F64B7A91-6405-40BF-9054-0AD39CDB1E00}" destId="{DADEF51A-6B43-49BF-90A8-0A1FFD001E2E}" srcOrd="0" destOrd="0" presId="urn:microsoft.com/office/officeart/2005/8/layout/vList5"/>
    <dgm:cxn modelId="{CAB20FBD-011E-4EFA-825F-2F333FC8F50D}" srcId="{09B33A4C-803B-4940-A469-FD31CDFB6919}" destId="{667ABA4F-19B4-4166-A130-98C12F15A3C2}" srcOrd="0" destOrd="0" parTransId="{DCCAB515-4FC8-40C4-9283-A971569289CA}" sibTransId="{AACC1133-33A9-44A6-83F1-FF2AB341B090}"/>
    <dgm:cxn modelId="{F3A5BCC0-F2AB-374A-B923-A6E96491D8DE}" type="presOf" srcId="{EBB6EFA0-C6DC-384B-9083-104D7D8E6371}" destId="{DADEF51A-6B43-49BF-90A8-0A1FFD001E2E}" srcOrd="0" destOrd="1" presId="urn:microsoft.com/office/officeart/2005/8/layout/vList5"/>
    <dgm:cxn modelId="{88C9A5C1-D290-4DA0-ABAF-2D2EF7413544}" type="presOf" srcId="{BAD1941A-3587-47F6-B538-BA2DF07EAE21}" destId="{24B657FE-BC03-4275-8F8B-5E179B8CC384}" srcOrd="0" destOrd="0" presId="urn:microsoft.com/office/officeart/2005/8/layout/vList5"/>
    <dgm:cxn modelId="{B9FCF8C4-B6DA-904F-93D7-3BE15B6CC010}" srcId="{BAD1941A-3587-47F6-B538-BA2DF07EAE21}" destId="{EBB6EFA0-C6DC-384B-9083-104D7D8E6371}" srcOrd="1" destOrd="0" parTransId="{86F4CDE3-FFE0-DF46-9FE5-801F22B5B4CC}" sibTransId="{0133BCAE-9005-9641-8D79-184D52A4CA90}"/>
    <dgm:cxn modelId="{AD61F4C7-5341-174F-8B14-475405534CCF}" srcId="{F4ABB555-6B19-49C5-995B-D9E73D93FA20}" destId="{520C175A-0731-A946-A6A9-25BE5DD88707}" srcOrd="1" destOrd="0" parTransId="{B42ED58F-4652-794F-ADFE-10EFA7783CE4}" sibTransId="{6BAA3BAB-7F59-694A-ADFA-33865B4649C3}"/>
    <dgm:cxn modelId="{7D812BD2-8743-4A98-B736-EF3EA78B4DAF}" type="presOf" srcId="{667ABA4F-19B4-4166-A130-98C12F15A3C2}" destId="{33779E7A-6E28-425F-9DA3-F992DA279EC0}" srcOrd="0" destOrd="0" presId="urn:microsoft.com/office/officeart/2005/8/layout/vList5"/>
    <dgm:cxn modelId="{59326BFF-0DA5-D940-89B8-C9077B8CFA72}" srcId="{BAD1941A-3587-47F6-B538-BA2DF07EAE21}" destId="{BBA1C318-7E92-5C49-8C77-7EB81A9B5C63}" srcOrd="3" destOrd="0" parTransId="{0242E16C-5B9F-0047-9294-DA9180B7F3D9}" sibTransId="{6BE3B451-F482-D346-AF88-DAE80D87B6DB}"/>
    <dgm:cxn modelId="{F47721F1-BBDD-4BC4-89EE-8D916B2E896B}" type="presParOf" srcId="{8407F65C-2991-4D3E-9791-718B6493E496}" destId="{227FA0AC-CFB7-454E-ABEB-DF551DF502BA}" srcOrd="0" destOrd="0" presId="urn:microsoft.com/office/officeart/2005/8/layout/vList5"/>
    <dgm:cxn modelId="{1FE74409-3FAC-4CC3-ABF9-76CCF0F2B088}" type="presParOf" srcId="{227FA0AC-CFB7-454E-ABEB-DF551DF502BA}" destId="{78077823-9EEF-443B-803D-C1D053211E8C}" srcOrd="0" destOrd="0" presId="urn:microsoft.com/office/officeart/2005/8/layout/vList5"/>
    <dgm:cxn modelId="{D3AA4931-C367-4013-9285-07DCE79E4007}" type="presParOf" srcId="{227FA0AC-CFB7-454E-ABEB-DF551DF502BA}" destId="{33779E7A-6E28-425F-9DA3-F992DA279EC0}" srcOrd="1" destOrd="0" presId="urn:microsoft.com/office/officeart/2005/8/layout/vList5"/>
    <dgm:cxn modelId="{5659B502-6513-4FF9-B9FE-0A92C8510F51}" type="presParOf" srcId="{8407F65C-2991-4D3E-9791-718B6493E496}" destId="{C1FF4DB4-9570-47F0-A33A-98A28F228D67}" srcOrd="1" destOrd="0" presId="urn:microsoft.com/office/officeart/2005/8/layout/vList5"/>
    <dgm:cxn modelId="{C6655131-4C86-4B97-8A9B-9A56B81CBACB}" type="presParOf" srcId="{8407F65C-2991-4D3E-9791-718B6493E496}" destId="{38E64B92-1009-4BDA-A6D3-AD0815E3E6E1}" srcOrd="2" destOrd="0" presId="urn:microsoft.com/office/officeart/2005/8/layout/vList5"/>
    <dgm:cxn modelId="{8C91311C-3773-4F97-AC96-2FE47CF387BD}" type="presParOf" srcId="{38E64B92-1009-4BDA-A6D3-AD0815E3E6E1}" destId="{24B657FE-BC03-4275-8F8B-5E179B8CC384}" srcOrd="0" destOrd="0" presId="urn:microsoft.com/office/officeart/2005/8/layout/vList5"/>
    <dgm:cxn modelId="{3056B7E8-86FD-44C9-8D00-0B9A0EDE97A8}" type="presParOf" srcId="{38E64B92-1009-4BDA-A6D3-AD0815E3E6E1}" destId="{DADEF51A-6B43-49BF-90A8-0A1FFD001E2E}" srcOrd="1" destOrd="0" presId="urn:microsoft.com/office/officeart/2005/8/layout/vList5"/>
    <dgm:cxn modelId="{80487F83-A411-4C18-AAA3-BF0116168218}" type="presParOf" srcId="{8407F65C-2991-4D3E-9791-718B6493E496}" destId="{3C3ABD0F-7776-43FB-A4AD-0D04907CD48D}" srcOrd="3" destOrd="0" presId="urn:microsoft.com/office/officeart/2005/8/layout/vList5"/>
    <dgm:cxn modelId="{F9DBDDB0-9BD0-4E7A-8AC6-00BDD0BE7E35}" type="presParOf" srcId="{8407F65C-2991-4D3E-9791-718B6493E496}" destId="{15E460AD-8496-4D23-92D7-A7A8B04A98B7}" srcOrd="4" destOrd="0" presId="urn:microsoft.com/office/officeart/2005/8/layout/vList5"/>
    <dgm:cxn modelId="{6D49CC07-6B6C-4425-9670-614B02BD5736}" type="presParOf" srcId="{15E460AD-8496-4D23-92D7-A7A8B04A98B7}" destId="{8830F14A-B0DC-4DCA-8BBF-56CF9A6436F8}" srcOrd="0" destOrd="0" presId="urn:microsoft.com/office/officeart/2005/8/layout/vList5"/>
    <dgm:cxn modelId="{65806D1B-A412-4217-AE2E-51F97F8DB78E}" type="presParOf" srcId="{15E460AD-8496-4D23-92D7-A7A8B04A98B7}" destId="{9EDAEA57-4A9E-4950-953D-2F74041A13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232D-B8D2-429D-8F52-0ACB5A1DB94E}">
      <dsp:nvSpPr>
        <dsp:cNvPr id="0" name=""/>
        <dsp:cNvSpPr/>
      </dsp:nvSpPr>
      <dsp:spPr>
        <a:xfrm>
          <a:off x="387289" y="2522080"/>
          <a:ext cx="817736" cy="153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391775" y="2526566"/>
        <a:ext cx="808764" cy="144186"/>
      </dsp:txXfrm>
    </dsp:sp>
    <dsp:sp modelId="{DE7A690F-9847-4FBC-BD4B-A8B25028E36E}">
      <dsp:nvSpPr>
        <dsp:cNvPr id="0" name=""/>
        <dsp:cNvSpPr/>
      </dsp:nvSpPr>
      <dsp:spPr>
        <a:xfrm rot="7910681">
          <a:off x="55584" y="3110349"/>
          <a:ext cx="1378959" cy="3885"/>
        </a:xfrm>
        <a:custGeom>
          <a:avLst/>
          <a:gdLst/>
          <a:ahLst/>
          <a:cxnLst/>
          <a:rect l="0" t="0" r="0" b="0"/>
          <a:pathLst>
            <a:path>
              <a:moveTo>
                <a:pt x="0" y="1942"/>
              </a:moveTo>
              <a:lnTo>
                <a:pt x="1378959" y="19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10590" y="3077818"/>
        <a:ext cx="68947" cy="68947"/>
      </dsp:txXfrm>
    </dsp:sp>
    <dsp:sp modelId="{ED4948C6-B64A-4B0A-B8B1-7DDCC67D29BD}">
      <dsp:nvSpPr>
        <dsp:cNvPr id="0" name=""/>
        <dsp:cNvSpPr/>
      </dsp:nvSpPr>
      <dsp:spPr>
        <a:xfrm flipH="1">
          <a:off x="285102" y="2145601"/>
          <a:ext cx="2003525" cy="2960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</a:rPr>
            <a:t>Fibroids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Benign monoclonal </a:t>
          </a:r>
          <a:r>
            <a:rPr lang="en-US" sz="1800" b="1" kern="1200" dirty="0" err="1">
              <a:solidFill>
                <a:schemeClr val="tx1"/>
              </a:solidFill>
            </a:rPr>
            <a:t>tumours</a:t>
          </a:r>
          <a:r>
            <a:rPr lang="en-US" sz="1800" b="1" kern="1200">
              <a:solidFill>
                <a:schemeClr val="tx1"/>
              </a:solidFill>
            </a:rPr>
            <a:t> arising from the myometrium of the uterus &amp; made of extracellular matrix with collagen, fibronectin &amp; proteoglycans</a:t>
          </a:r>
        </a:p>
      </dsp:txBody>
      <dsp:txXfrm>
        <a:off x="343783" y="2204282"/>
        <a:ext cx="1886163" cy="2843283"/>
      </dsp:txXfrm>
    </dsp:sp>
    <dsp:sp modelId="{A50DF4F6-105F-4474-BBE0-0BA3A54080F8}">
      <dsp:nvSpPr>
        <dsp:cNvPr id="0" name=""/>
        <dsp:cNvSpPr/>
      </dsp:nvSpPr>
      <dsp:spPr>
        <a:xfrm rot="17496587">
          <a:off x="1637351" y="2665481"/>
          <a:ext cx="2061926" cy="3885"/>
        </a:xfrm>
        <a:custGeom>
          <a:avLst/>
          <a:gdLst/>
          <a:ahLst/>
          <a:cxnLst/>
          <a:rect l="0" t="0" r="0" b="0"/>
          <a:pathLst>
            <a:path>
              <a:moveTo>
                <a:pt x="0" y="1942"/>
              </a:moveTo>
              <a:lnTo>
                <a:pt x="2061926" y="1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16766" y="2615875"/>
        <a:ext cx="103096" cy="103096"/>
      </dsp:txXfrm>
    </dsp:sp>
    <dsp:sp modelId="{8057A0B0-87A9-498D-AEE5-4801FA8890FF}">
      <dsp:nvSpPr>
        <dsp:cNvPr id="0" name=""/>
        <dsp:cNvSpPr/>
      </dsp:nvSpPr>
      <dsp:spPr>
        <a:xfrm>
          <a:off x="3048001" y="228600"/>
          <a:ext cx="5921291" cy="2960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Classified:  FIGO has classified according  to Munro et al 2011.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0- pedunculated, </a:t>
          </a:r>
          <a:r>
            <a:rPr lang="en-US" sz="1600" b="1" kern="1200" err="1"/>
            <a:t>intracavitary</a:t>
          </a:r>
          <a:endParaRPr lang="en-US" sz="1600" b="1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1- </a:t>
          </a:r>
          <a:r>
            <a:rPr lang="en-US" sz="1600" b="1" kern="1200" err="1"/>
            <a:t>Submucosal</a:t>
          </a:r>
          <a:r>
            <a:rPr lang="en-US" sz="1600" b="1" kern="1200"/>
            <a:t> (&lt;50% intramural)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2- Submucosal (≥50% intramural)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3 - </a:t>
          </a:r>
          <a:r>
            <a:rPr lang="en-US" sz="1600" b="1" kern="1200" err="1"/>
            <a:t>Abutts</a:t>
          </a:r>
          <a:r>
            <a:rPr lang="en-US" sz="1600" b="1" kern="1200"/>
            <a:t> </a:t>
          </a:r>
          <a:r>
            <a:rPr lang="en-US" sz="1600" b="1" kern="1200" err="1"/>
            <a:t>endometrium</a:t>
          </a:r>
          <a:r>
            <a:rPr lang="en-US" sz="1600" b="1" kern="1200"/>
            <a:t> (100% intramural)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4 - Intramural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5 -  </a:t>
          </a:r>
          <a:r>
            <a:rPr lang="en-US" sz="1600" b="1" kern="1200" err="1"/>
            <a:t>Subserosal</a:t>
          </a:r>
          <a:r>
            <a:rPr lang="en-US" sz="1600" b="1" kern="1200"/>
            <a:t> (≥ 50% intramural)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6 – </a:t>
          </a:r>
          <a:r>
            <a:rPr lang="en-US" sz="1600" b="1" kern="1200" err="1"/>
            <a:t>Subserosal</a:t>
          </a:r>
          <a:r>
            <a:rPr lang="en-US" sz="1600" b="1" kern="1200"/>
            <a:t> (&lt;50% intramural)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7 – </a:t>
          </a:r>
          <a:r>
            <a:rPr lang="en-US" sz="1600" b="1" kern="1200" err="1"/>
            <a:t>Subserosal</a:t>
          </a:r>
          <a:r>
            <a:rPr lang="en-US" sz="1600" b="1" kern="1200"/>
            <a:t> , pedunculated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Type 8 – Others (Cervical / parasitic)</a:t>
          </a:r>
        </a:p>
      </dsp:txBody>
      <dsp:txXfrm>
        <a:off x="3134715" y="315314"/>
        <a:ext cx="5747863" cy="2787217"/>
      </dsp:txXfrm>
    </dsp:sp>
    <dsp:sp modelId="{341C4102-B215-44C5-8563-ADAE254E9640}">
      <dsp:nvSpPr>
        <dsp:cNvPr id="0" name=""/>
        <dsp:cNvSpPr/>
      </dsp:nvSpPr>
      <dsp:spPr>
        <a:xfrm rot="4042791">
          <a:off x="1663787" y="4561247"/>
          <a:ext cx="2030746" cy="3885"/>
        </a:xfrm>
        <a:custGeom>
          <a:avLst/>
          <a:gdLst/>
          <a:ahLst/>
          <a:cxnLst/>
          <a:rect l="0" t="0" r="0" b="0"/>
          <a:pathLst>
            <a:path>
              <a:moveTo>
                <a:pt x="0" y="1942"/>
              </a:moveTo>
              <a:lnTo>
                <a:pt x="2030746" y="19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28392" y="4512421"/>
        <a:ext cx="101537" cy="101537"/>
      </dsp:txXfrm>
    </dsp:sp>
    <dsp:sp modelId="{24F6ACAD-4920-4BD6-A2ED-D9231D97F0BA}">
      <dsp:nvSpPr>
        <dsp:cNvPr id="0" name=""/>
        <dsp:cNvSpPr/>
      </dsp:nvSpPr>
      <dsp:spPr>
        <a:xfrm>
          <a:off x="3069693" y="4397845"/>
          <a:ext cx="5363734" cy="2205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Incidence &amp; prevalence</a:t>
          </a:r>
        </a:p>
        <a:p>
          <a:pPr marL="55563" lvl="0" indent="-55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Prevalence increases from puberty to menopause. Women in reproductive age have higher incidence 40-60% by age 35 yrs &amp; 70-80% by 49 yrs.</a:t>
          </a:r>
        </a:p>
        <a:p>
          <a:pPr marL="55563" lvl="0" indent="-55563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Prevalence is high in African-American women compared to Caucasians &amp; occurs at an earlier age.  Women with early onset of puberty &amp; obesity are at increased risk .  </a:t>
          </a:r>
        </a:p>
      </dsp:txBody>
      <dsp:txXfrm>
        <a:off x="3134282" y="4462434"/>
        <a:ext cx="5234556" cy="20760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F145-70F1-4B12-8634-ACBAFA8D18B7}">
      <dsp:nvSpPr>
        <dsp:cNvPr id="0" name=""/>
        <dsp:cNvSpPr/>
      </dsp:nvSpPr>
      <dsp:spPr>
        <a:xfrm rot="5400000">
          <a:off x="5918198" y="-3052428"/>
          <a:ext cx="2230760" cy="864044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</a:t>
          </a:r>
          <a:r>
            <a:rPr lang="en-US" sz="1600" b="1" kern="1200" dirty="0"/>
            <a:t>Chemically similar to 17</a:t>
          </a:r>
          <a:r>
            <a:rPr lang="el-GR" sz="1600" b="1" kern="1200" dirty="0"/>
            <a:t>α</a:t>
          </a:r>
          <a:r>
            <a:rPr lang="en-US" sz="1600" b="1" kern="1200" dirty="0"/>
            <a:t>-ethinyl testosterone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Competes with androgens / progesterone / glucocorticoids at different levels of HPO uterine axis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Inhibits ovarian steroidogenesis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20-25% fibroid volume reduction happens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Long term response in terms of reducing HMB is good.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 No RCTs available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2713358" y="261309"/>
        <a:ext cx="8531544" cy="2012966"/>
      </dsp:txXfrm>
    </dsp:sp>
    <dsp:sp modelId="{C18D73A6-1055-4AA1-BAF7-AB2A4BC75D8B}">
      <dsp:nvSpPr>
        <dsp:cNvPr id="0" name=""/>
        <dsp:cNvSpPr/>
      </dsp:nvSpPr>
      <dsp:spPr>
        <a:xfrm>
          <a:off x="0" y="824161"/>
          <a:ext cx="2708126" cy="8842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E8D"/>
              </a:solidFill>
            </a:rPr>
            <a:t>Danazol</a:t>
          </a:r>
          <a:endParaRPr lang="en-US" sz="2400" kern="1200" dirty="0">
            <a:solidFill>
              <a:srgbClr val="151E8D"/>
            </a:solidFill>
          </a:endParaRPr>
        </a:p>
      </dsp:txBody>
      <dsp:txXfrm>
        <a:off x="43168" y="867329"/>
        <a:ext cx="2621790" cy="797957"/>
      </dsp:txXfrm>
    </dsp:sp>
    <dsp:sp modelId="{7FF6999F-8CD9-4449-A657-364F718F86C1}">
      <dsp:nvSpPr>
        <dsp:cNvPr id="0" name=""/>
        <dsp:cNvSpPr/>
      </dsp:nvSpPr>
      <dsp:spPr>
        <a:xfrm rot="5400000">
          <a:off x="5150760" y="104931"/>
          <a:ext cx="3765636" cy="864044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Down regulation /degradation of E2 receptors.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Not very effective in decreasing uterine volume/ nor HMB</a:t>
          </a:r>
        </a:p>
        <a:p>
          <a:pPr marL="114300" lvl="1" indent="-1143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FF0000"/>
              </a:solidFill>
            </a:rPr>
            <a:t>  SERM’S: </a:t>
          </a:r>
          <a:r>
            <a:rPr lang="en-US" sz="1600" b="1" kern="1200" dirty="0"/>
            <a:t>nonsteroidal drugs binding to ER &amp; either act as agonist / antagonist</a:t>
          </a:r>
        </a:p>
        <a:p>
          <a:pPr marL="40005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Tamoxifen has </a:t>
          </a:r>
          <a:r>
            <a:rPr lang="en-US" sz="1600" b="1" kern="1200" dirty="0" err="1"/>
            <a:t>agonis</a:t>
          </a:r>
          <a:r>
            <a:rPr lang="en-US" sz="1600" b="1" kern="1200" dirty="0"/>
            <a:t> action on uterus hence not used</a:t>
          </a:r>
        </a:p>
        <a:p>
          <a:pPr marL="40005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Raloxifene is widely studied and its combination with GnRH agonists causes shrinkage of fibroids effectively.</a:t>
          </a:r>
        </a:p>
        <a:p>
          <a:pPr marL="228600" lvl="2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FF0000"/>
              </a:solidFill>
            </a:rPr>
            <a:t>SPRM’S:</a:t>
          </a:r>
          <a:r>
            <a:rPr lang="en-US" sz="1600" b="1" kern="1200" dirty="0"/>
            <a:t> </a:t>
          </a:r>
        </a:p>
        <a:p>
          <a:pPr marL="4000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Fibroids over express ER &amp; PR</a:t>
          </a:r>
        </a:p>
        <a:p>
          <a:pPr marL="4000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SPRM’s have agonists / antagonist / mixed effects on progesterone target tissues</a:t>
          </a:r>
        </a:p>
        <a:p>
          <a:pPr marL="4000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Mefipristone</a:t>
          </a:r>
          <a:r>
            <a:rPr lang="en-US" sz="1600" b="1" kern="1200" dirty="0"/>
            <a:t> – pure antagonistic -11 RCTs in 2013 revealed significant fibroid volume and decrease in symptoms</a:t>
          </a:r>
        </a:p>
        <a:p>
          <a:pPr marL="4000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Ulipristal acetate (UPA) has mixed agonist / antagonist properties.  Insufficient evidence of atypical endometrial hyperplasia as</a:t>
          </a:r>
          <a:r>
            <a:rPr lang="en-US" sz="1600" kern="1200" dirty="0"/>
            <a:t> </a:t>
          </a:r>
          <a:r>
            <a:rPr lang="en-US" sz="1600" b="1" kern="1200" dirty="0"/>
            <a:t>a S/E</a:t>
          </a:r>
        </a:p>
      </dsp:txBody>
      <dsp:txXfrm rot="-5400000">
        <a:off x="2713358" y="2726157"/>
        <a:ext cx="8456618" cy="3397990"/>
      </dsp:txXfrm>
    </dsp:sp>
    <dsp:sp modelId="{B74D6AC7-38AB-43C6-A5E4-588E2A70F938}">
      <dsp:nvSpPr>
        <dsp:cNvPr id="0" name=""/>
        <dsp:cNvSpPr/>
      </dsp:nvSpPr>
      <dsp:spPr>
        <a:xfrm>
          <a:off x="0" y="3857329"/>
          <a:ext cx="2708126" cy="14766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E8D"/>
              </a:solidFill>
            </a:rPr>
            <a:t>Estrogen Receptor Antagonist (</a:t>
          </a:r>
          <a:r>
            <a:rPr lang="en-US" sz="2400" b="1" kern="1200" dirty="0" err="1">
              <a:solidFill>
                <a:srgbClr val="151E8D"/>
              </a:solidFill>
            </a:rPr>
            <a:t>Fulvestrant</a:t>
          </a:r>
          <a:r>
            <a:rPr lang="en-US" sz="2400" b="1" kern="1200" dirty="0">
              <a:solidFill>
                <a:srgbClr val="151E8D"/>
              </a:solidFill>
            </a:rPr>
            <a:t>) </a:t>
          </a:r>
        </a:p>
      </dsp:txBody>
      <dsp:txXfrm>
        <a:off x="72084" y="3929413"/>
        <a:ext cx="2563958" cy="13324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9B550-E04A-4EE2-8C39-D83488C65FED}">
      <dsp:nvSpPr>
        <dsp:cNvPr id="0" name=""/>
        <dsp:cNvSpPr/>
      </dsp:nvSpPr>
      <dsp:spPr>
        <a:xfrm>
          <a:off x="8505745" y="2447577"/>
          <a:ext cx="366238" cy="191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480"/>
              </a:lnTo>
              <a:lnTo>
                <a:pt x="366238" y="19194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B6946-081D-4DA7-9B26-20A506C7FCA9}">
      <dsp:nvSpPr>
        <dsp:cNvPr id="0" name=""/>
        <dsp:cNvSpPr/>
      </dsp:nvSpPr>
      <dsp:spPr>
        <a:xfrm>
          <a:off x="5268115" y="1005429"/>
          <a:ext cx="4037451" cy="442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7"/>
              </a:lnTo>
              <a:lnTo>
                <a:pt x="4037451" y="232417"/>
              </a:lnTo>
              <a:lnTo>
                <a:pt x="4037451" y="442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1FB44-4976-4A94-9079-AB741326DC57}">
      <dsp:nvSpPr>
        <dsp:cNvPr id="0" name=""/>
        <dsp:cNvSpPr/>
      </dsp:nvSpPr>
      <dsp:spPr>
        <a:xfrm>
          <a:off x="4300485" y="2425112"/>
          <a:ext cx="438643" cy="1903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303"/>
              </a:lnTo>
              <a:lnTo>
                <a:pt x="438643" y="1903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92BB-1AC0-4449-95C6-74AFD9B72B5B}">
      <dsp:nvSpPr>
        <dsp:cNvPr id="0" name=""/>
        <dsp:cNvSpPr/>
      </dsp:nvSpPr>
      <dsp:spPr>
        <a:xfrm>
          <a:off x="5162324" y="1005429"/>
          <a:ext cx="105791" cy="419905"/>
        </a:xfrm>
        <a:custGeom>
          <a:avLst/>
          <a:gdLst/>
          <a:ahLst/>
          <a:cxnLst/>
          <a:rect l="0" t="0" r="0" b="0"/>
          <a:pathLst>
            <a:path>
              <a:moveTo>
                <a:pt x="105791" y="0"/>
              </a:moveTo>
              <a:lnTo>
                <a:pt x="105791" y="209952"/>
              </a:lnTo>
              <a:lnTo>
                <a:pt x="0" y="209952"/>
              </a:lnTo>
              <a:lnTo>
                <a:pt x="0" y="41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47EDB-872A-4336-B05E-9C5363C173A4}">
      <dsp:nvSpPr>
        <dsp:cNvPr id="0" name=""/>
        <dsp:cNvSpPr/>
      </dsp:nvSpPr>
      <dsp:spPr>
        <a:xfrm>
          <a:off x="1630325" y="1005429"/>
          <a:ext cx="3637790" cy="445490"/>
        </a:xfrm>
        <a:custGeom>
          <a:avLst/>
          <a:gdLst/>
          <a:ahLst/>
          <a:cxnLst/>
          <a:rect l="0" t="0" r="0" b="0"/>
          <a:pathLst>
            <a:path>
              <a:moveTo>
                <a:pt x="3637790" y="0"/>
              </a:moveTo>
              <a:lnTo>
                <a:pt x="3637790" y="235537"/>
              </a:lnTo>
              <a:lnTo>
                <a:pt x="0" y="235537"/>
              </a:lnTo>
              <a:lnTo>
                <a:pt x="0" y="445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4D96C-4E22-4107-AB32-C4FF72571031}">
      <dsp:nvSpPr>
        <dsp:cNvPr id="0" name=""/>
        <dsp:cNvSpPr/>
      </dsp:nvSpPr>
      <dsp:spPr>
        <a:xfrm>
          <a:off x="3968026" y="5653"/>
          <a:ext cx="2600177" cy="999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Myomectomy</a:t>
          </a:r>
        </a:p>
      </dsp:txBody>
      <dsp:txXfrm>
        <a:off x="3968026" y="5653"/>
        <a:ext cx="2600177" cy="999776"/>
      </dsp:txXfrm>
    </dsp:sp>
    <dsp:sp modelId="{6353C8B3-4142-4859-9E0F-C1FD454B70C9}">
      <dsp:nvSpPr>
        <dsp:cNvPr id="0" name=""/>
        <dsp:cNvSpPr/>
      </dsp:nvSpPr>
      <dsp:spPr>
        <a:xfrm>
          <a:off x="524742" y="1450920"/>
          <a:ext cx="2211164" cy="999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151E8D"/>
              </a:solidFill>
            </a:rPr>
            <a:t>Hysteroscopy</a:t>
          </a:r>
        </a:p>
      </dsp:txBody>
      <dsp:txXfrm>
        <a:off x="524742" y="1450920"/>
        <a:ext cx="2211164" cy="999776"/>
      </dsp:txXfrm>
    </dsp:sp>
    <dsp:sp modelId="{00B0C7C8-B5FC-40FA-AFB8-54D3E6FDDB18}">
      <dsp:nvSpPr>
        <dsp:cNvPr id="0" name=""/>
        <dsp:cNvSpPr/>
      </dsp:nvSpPr>
      <dsp:spPr>
        <a:xfrm>
          <a:off x="4085025" y="1425335"/>
          <a:ext cx="2154597" cy="999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151E8D"/>
              </a:solidFill>
            </a:rPr>
            <a:t>Laparoscopy</a:t>
          </a:r>
        </a:p>
      </dsp:txBody>
      <dsp:txXfrm>
        <a:off x="4085025" y="1425335"/>
        <a:ext cx="2154597" cy="999776"/>
      </dsp:txXfrm>
    </dsp:sp>
    <dsp:sp modelId="{612369A2-FB3D-4F2F-924E-68A11D777AB6}">
      <dsp:nvSpPr>
        <dsp:cNvPr id="0" name=""/>
        <dsp:cNvSpPr/>
      </dsp:nvSpPr>
      <dsp:spPr>
        <a:xfrm>
          <a:off x="4739129" y="2590804"/>
          <a:ext cx="2880875" cy="3475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Adv: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Reduced blood loss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quick recovery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Less hospital stay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Reduced post op. pain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Less complications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/>
            <a:t>Disadv</a:t>
          </a:r>
          <a:r>
            <a:rPr lang="en-US" sz="1600" b="1" kern="1200" dirty="0"/>
            <a:t>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 Multiple fibroid / 5-8 cm size / deep intramural – longer operating time &amp; blood loss.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Conversion to abdominal is 11%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Recurrence rate -12% end of 1 </a:t>
          </a:r>
          <a:r>
            <a:rPr lang="en-US" sz="1400" b="1" kern="1200" dirty="0"/>
            <a:t>year</a:t>
          </a:r>
        </a:p>
      </dsp:txBody>
      <dsp:txXfrm>
        <a:off x="4739129" y="2590804"/>
        <a:ext cx="2880875" cy="3475222"/>
      </dsp:txXfrm>
    </dsp:sp>
    <dsp:sp modelId="{88FC2E38-0A0B-493A-9091-A06CFC3A0E92}">
      <dsp:nvSpPr>
        <dsp:cNvPr id="0" name=""/>
        <dsp:cNvSpPr/>
      </dsp:nvSpPr>
      <dsp:spPr>
        <a:xfrm>
          <a:off x="8305790" y="1447800"/>
          <a:ext cx="1999552" cy="999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151E8D"/>
              </a:solidFill>
            </a:rPr>
            <a:t>Laparotomy</a:t>
          </a:r>
        </a:p>
      </dsp:txBody>
      <dsp:txXfrm>
        <a:off x="8305790" y="1447800"/>
        <a:ext cx="1999552" cy="999776"/>
      </dsp:txXfrm>
    </dsp:sp>
    <dsp:sp modelId="{F0ED4981-7E78-4B4E-BA87-B1E620F5ED3A}">
      <dsp:nvSpPr>
        <dsp:cNvPr id="0" name=""/>
        <dsp:cNvSpPr/>
      </dsp:nvSpPr>
      <dsp:spPr>
        <a:xfrm>
          <a:off x="8871983" y="2553893"/>
          <a:ext cx="2622033" cy="36263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- </a:t>
          </a:r>
          <a:r>
            <a:rPr lang="en-US" sz="1600" b="1" kern="1200" dirty="0"/>
            <a:t>Safe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Relieves symptoms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Risks: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Hysterectomy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Blood loss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Risk of transfusion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Adhesions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- Recurrence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    : 27% risk of single fibroid ,   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      59% risk of multiple   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      fibroid.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 - Preop GnRH agonists use is controversial</a:t>
          </a:r>
        </a:p>
      </dsp:txBody>
      <dsp:txXfrm>
        <a:off x="8871983" y="2553893"/>
        <a:ext cx="2622033" cy="36263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B96D9-7807-4B3D-87F3-13A4A282BCE5}">
      <dsp:nvSpPr>
        <dsp:cNvPr id="0" name=""/>
        <dsp:cNvSpPr/>
      </dsp:nvSpPr>
      <dsp:spPr>
        <a:xfrm>
          <a:off x="4232542" y="1305910"/>
          <a:ext cx="3875730" cy="75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018"/>
              </a:lnTo>
              <a:lnTo>
                <a:pt x="3875730" y="586018"/>
              </a:lnTo>
              <a:lnTo>
                <a:pt x="3875730" y="7539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9B550-E04A-4EE2-8C39-D83488C65FED}">
      <dsp:nvSpPr>
        <dsp:cNvPr id="0" name=""/>
        <dsp:cNvSpPr/>
      </dsp:nvSpPr>
      <dsp:spPr>
        <a:xfrm>
          <a:off x="5148595" y="2845095"/>
          <a:ext cx="311277" cy="261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540"/>
              </a:lnTo>
              <a:lnTo>
                <a:pt x="311277" y="261054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B6946-081D-4DA7-9B26-20A506C7FCA9}">
      <dsp:nvSpPr>
        <dsp:cNvPr id="0" name=""/>
        <dsp:cNvSpPr/>
      </dsp:nvSpPr>
      <dsp:spPr>
        <a:xfrm>
          <a:off x="4232542" y="1305910"/>
          <a:ext cx="1772404" cy="7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99"/>
              </a:lnTo>
              <a:lnTo>
                <a:pt x="1772404" y="571299"/>
              </a:lnTo>
              <a:lnTo>
                <a:pt x="1772404" y="73927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1FB44-4976-4A94-9079-AB741326DC57}">
      <dsp:nvSpPr>
        <dsp:cNvPr id="0" name=""/>
        <dsp:cNvSpPr/>
      </dsp:nvSpPr>
      <dsp:spPr>
        <a:xfrm>
          <a:off x="2348455" y="2829841"/>
          <a:ext cx="166152" cy="2653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415"/>
              </a:lnTo>
              <a:lnTo>
                <a:pt x="166152" y="26534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92BB-1AC0-4449-95C6-74AFD9B72B5B}">
      <dsp:nvSpPr>
        <dsp:cNvPr id="0" name=""/>
        <dsp:cNvSpPr/>
      </dsp:nvSpPr>
      <dsp:spPr>
        <a:xfrm>
          <a:off x="3223775" y="1305910"/>
          <a:ext cx="1008767" cy="724025"/>
        </a:xfrm>
        <a:custGeom>
          <a:avLst/>
          <a:gdLst/>
          <a:ahLst/>
          <a:cxnLst/>
          <a:rect l="0" t="0" r="0" b="0"/>
          <a:pathLst>
            <a:path>
              <a:moveTo>
                <a:pt x="1008767" y="0"/>
              </a:moveTo>
              <a:lnTo>
                <a:pt x="1008767" y="556045"/>
              </a:lnTo>
              <a:lnTo>
                <a:pt x="0" y="556045"/>
              </a:lnTo>
              <a:lnTo>
                <a:pt x="0" y="7240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47EDB-872A-4336-B05E-9C5363C173A4}">
      <dsp:nvSpPr>
        <dsp:cNvPr id="0" name=""/>
        <dsp:cNvSpPr/>
      </dsp:nvSpPr>
      <dsp:spPr>
        <a:xfrm>
          <a:off x="854385" y="1305910"/>
          <a:ext cx="3378157" cy="766844"/>
        </a:xfrm>
        <a:custGeom>
          <a:avLst/>
          <a:gdLst/>
          <a:ahLst/>
          <a:cxnLst/>
          <a:rect l="0" t="0" r="0" b="0"/>
          <a:pathLst>
            <a:path>
              <a:moveTo>
                <a:pt x="3378157" y="0"/>
              </a:moveTo>
              <a:lnTo>
                <a:pt x="3378157" y="598864"/>
              </a:lnTo>
              <a:lnTo>
                <a:pt x="0" y="598864"/>
              </a:lnTo>
              <a:lnTo>
                <a:pt x="0" y="7668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4D96C-4E22-4107-AB32-C4FF72571031}">
      <dsp:nvSpPr>
        <dsp:cNvPr id="0" name=""/>
        <dsp:cNvSpPr/>
      </dsp:nvSpPr>
      <dsp:spPr>
        <a:xfrm>
          <a:off x="2994194" y="379205"/>
          <a:ext cx="2476696" cy="926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Minimally Invasive Procedures / </a:t>
          </a:r>
          <a:r>
            <a:rPr lang="en-US" sz="2000" b="1" kern="1200" dirty="0" err="1">
              <a:solidFill>
                <a:srgbClr val="C00000"/>
              </a:solidFill>
            </a:rPr>
            <a:t>Myolysis</a:t>
          </a:r>
          <a:r>
            <a:rPr lang="en-US" sz="2000" b="1" kern="1200" dirty="0">
              <a:solidFill>
                <a:srgbClr val="C00000"/>
              </a:solidFill>
            </a:rPr>
            <a:t> </a:t>
          </a:r>
        </a:p>
      </dsp:txBody>
      <dsp:txXfrm>
        <a:off x="2994194" y="379205"/>
        <a:ext cx="2476696" cy="926705"/>
      </dsp:txXfrm>
    </dsp:sp>
    <dsp:sp modelId="{6353C8B3-4142-4859-9E0F-C1FD454B70C9}">
      <dsp:nvSpPr>
        <dsp:cNvPr id="0" name=""/>
        <dsp:cNvSpPr/>
      </dsp:nvSpPr>
      <dsp:spPr>
        <a:xfrm>
          <a:off x="54480" y="2072755"/>
          <a:ext cx="1599809" cy="799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UAE</a:t>
          </a:r>
        </a:p>
      </dsp:txBody>
      <dsp:txXfrm>
        <a:off x="54480" y="2072755"/>
        <a:ext cx="1599809" cy="799904"/>
      </dsp:txXfrm>
    </dsp:sp>
    <dsp:sp modelId="{00B0C7C8-B5FC-40FA-AFB8-54D3E6FDDB18}">
      <dsp:nvSpPr>
        <dsp:cNvPr id="0" name=""/>
        <dsp:cNvSpPr/>
      </dsp:nvSpPr>
      <dsp:spPr>
        <a:xfrm>
          <a:off x="2129625" y="2029936"/>
          <a:ext cx="2188299" cy="799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Laparoscopic Nd-</a:t>
          </a:r>
          <a:r>
            <a:rPr lang="en-US" sz="2000" b="1" kern="1200" dirty="0" err="1">
              <a:solidFill>
                <a:srgbClr val="151E8D"/>
              </a:solidFill>
            </a:rPr>
            <a:t>Yag</a:t>
          </a:r>
          <a:r>
            <a:rPr lang="en-US" sz="2000" b="1" kern="1200" dirty="0">
              <a:solidFill>
                <a:srgbClr val="151E8D"/>
              </a:solidFill>
            </a:rPr>
            <a:t>-Laser</a:t>
          </a:r>
        </a:p>
      </dsp:txBody>
      <dsp:txXfrm>
        <a:off x="2129625" y="2029936"/>
        <a:ext cx="2188299" cy="799904"/>
      </dsp:txXfrm>
    </dsp:sp>
    <dsp:sp modelId="{612369A2-FB3D-4F2F-924E-68A11D777AB6}">
      <dsp:nvSpPr>
        <dsp:cNvPr id="0" name=""/>
        <dsp:cNvSpPr/>
      </dsp:nvSpPr>
      <dsp:spPr>
        <a:xfrm>
          <a:off x="2514607" y="4018563"/>
          <a:ext cx="2540721" cy="2929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11125" lvl="0" indent="-1111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- </a:t>
          </a:r>
          <a:r>
            <a:rPr lang="en-US" sz="1800" b="1" kern="1200" dirty="0"/>
            <a:t>Coagulates myoma &amp; </a:t>
          </a:r>
          <a:r>
            <a:rPr lang="en-US" sz="1800" b="1" kern="1200" dirty="0" err="1"/>
            <a:t>devascularises</a:t>
          </a:r>
          <a:r>
            <a:rPr lang="en-US" sz="1800" b="1" kern="1200" dirty="0"/>
            <a:t> shrinking fibroid.</a:t>
          </a:r>
        </a:p>
        <a:p>
          <a:pPr marL="111125" lvl="0" indent="-1111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S/E: 10-50%  dense adhesions</a:t>
          </a:r>
        </a:p>
        <a:p>
          <a:pPr marL="111125" lvl="0" indent="-1111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 Risk of uterine rupture is high</a:t>
          </a:r>
        </a:p>
        <a:p>
          <a:pPr marL="111125" lvl="0" indent="-1111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- Not recommended in patients desiring pregnancy</a:t>
          </a:r>
        </a:p>
      </dsp:txBody>
      <dsp:txXfrm>
        <a:off x="2514607" y="4018563"/>
        <a:ext cx="2540721" cy="2929386"/>
      </dsp:txXfrm>
    </dsp:sp>
    <dsp:sp modelId="{88FC2E38-0A0B-493A-9091-A06CFC3A0E92}">
      <dsp:nvSpPr>
        <dsp:cNvPr id="0" name=""/>
        <dsp:cNvSpPr/>
      </dsp:nvSpPr>
      <dsp:spPr>
        <a:xfrm>
          <a:off x="4934507" y="2045190"/>
          <a:ext cx="2140880" cy="799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MRI – Guided focused USG energy</a:t>
          </a:r>
        </a:p>
      </dsp:txBody>
      <dsp:txXfrm>
        <a:off x="4934507" y="2045190"/>
        <a:ext cx="2140880" cy="799904"/>
      </dsp:txXfrm>
    </dsp:sp>
    <dsp:sp modelId="{F0ED4981-7E78-4B4E-BA87-B1E620F5ED3A}">
      <dsp:nvSpPr>
        <dsp:cNvPr id="0" name=""/>
        <dsp:cNvSpPr/>
      </dsp:nvSpPr>
      <dsp:spPr>
        <a:xfrm>
          <a:off x="5459872" y="3940068"/>
          <a:ext cx="3076977" cy="3031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- </a:t>
          </a:r>
          <a:r>
            <a:rPr lang="en-US" sz="1800" b="1" kern="1200" dirty="0"/>
            <a:t>High intensity USG waves </a:t>
          </a:r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Results in protein denaturation</a:t>
          </a:r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Coagulative necrosis </a:t>
          </a:r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- 71% symptoms decrease in 6 </a:t>
          </a:r>
          <a:r>
            <a:rPr lang="en-US" sz="1800" b="1" kern="1200" dirty="0" err="1"/>
            <a:t>mths</a:t>
          </a:r>
          <a:r>
            <a:rPr lang="en-US" sz="1800" b="1" kern="1200" dirty="0"/>
            <a:t> &amp; 51% at 12 </a:t>
          </a:r>
          <a:r>
            <a:rPr lang="en-US" sz="1800" b="1" kern="1200" dirty="0" err="1"/>
            <a:t>mths</a:t>
          </a:r>
          <a:endParaRPr lang="en-US" sz="1800" b="1" kern="1200" dirty="0"/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Side Effects:  </a:t>
          </a:r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   -  persistent pain / bleeding </a:t>
          </a:r>
        </a:p>
        <a:p>
          <a:pPr marL="111125" lvl="0" indent="-111125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	 - HMB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    - Self limiting sciatic nerve sonification resulting in leg/ buttock pain</a:t>
          </a:r>
        </a:p>
      </dsp:txBody>
      <dsp:txXfrm>
        <a:off x="5459872" y="3940068"/>
        <a:ext cx="3076977" cy="3031134"/>
      </dsp:txXfrm>
    </dsp:sp>
    <dsp:sp modelId="{3D26A248-0FA0-44FC-AB02-0D8F61D5AFA9}">
      <dsp:nvSpPr>
        <dsp:cNvPr id="0" name=""/>
        <dsp:cNvSpPr/>
      </dsp:nvSpPr>
      <dsp:spPr>
        <a:xfrm>
          <a:off x="7308368" y="2059909"/>
          <a:ext cx="1599809" cy="799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1125" lvl="0" indent="-111125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rgbClr val="151E8D"/>
              </a:solidFill>
            </a:rPr>
            <a:t>Laser Photo Coagulation</a:t>
          </a:r>
        </a:p>
      </dsp:txBody>
      <dsp:txXfrm>
        <a:off x="7308368" y="2059909"/>
        <a:ext cx="1599809" cy="7999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C560C-D9BF-E047-9287-C34CF8FA4846}">
      <dsp:nvSpPr>
        <dsp:cNvPr id="0" name=""/>
        <dsp:cNvSpPr/>
      </dsp:nvSpPr>
      <dsp:spPr>
        <a:xfrm>
          <a:off x="4399646" y="1546724"/>
          <a:ext cx="3345531" cy="130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00"/>
              </a:lnTo>
              <a:lnTo>
                <a:pt x="3345531" y="1111200"/>
              </a:lnTo>
              <a:lnTo>
                <a:pt x="3345531" y="13079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64DF-D09E-DC4F-B1BF-8418D183A1FF}">
      <dsp:nvSpPr>
        <dsp:cNvPr id="0" name=""/>
        <dsp:cNvSpPr/>
      </dsp:nvSpPr>
      <dsp:spPr>
        <a:xfrm>
          <a:off x="4399646" y="1546724"/>
          <a:ext cx="1077679" cy="130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00"/>
              </a:lnTo>
              <a:lnTo>
                <a:pt x="1077679" y="1111200"/>
              </a:lnTo>
              <a:lnTo>
                <a:pt x="1077679" y="13079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6720A-BF71-BF44-9EFA-6EB3AC965C17}">
      <dsp:nvSpPr>
        <dsp:cNvPr id="0" name=""/>
        <dsp:cNvSpPr/>
      </dsp:nvSpPr>
      <dsp:spPr>
        <a:xfrm>
          <a:off x="3209474" y="1546724"/>
          <a:ext cx="1190172" cy="1307997"/>
        </a:xfrm>
        <a:custGeom>
          <a:avLst/>
          <a:gdLst/>
          <a:ahLst/>
          <a:cxnLst/>
          <a:rect l="0" t="0" r="0" b="0"/>
          <a:pathLst>
            <a:path>
              <a:moveTo>
                <a:pt x="1190172" y="0"/>
              </a:moveTo>
              <a:lnTo>
                <a:pt x="1190172" y="1111200"/>
              </a:lnTo>
              <a:lnTo>
                <a:pt x="0" y="1111200"/>
              </a:lnTo>
              <a:lnTo>
                <a:pt x="0" y="13079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0DFAD-9605-D04B-8CBF-7CF592B7547F}">
      <dsp:nvSpPr>
        <dsp:cNvPr id="0" name=""/>
        <dsp:cNvSpPr/>
      </dsp:nvSpPr>
      <dsp:spPr>
        <a:xfrm>
          <a:off x="941622" y="1546724"/>
          <a:ext cx="3458024" cy="1307997"/>
        </a:xfrm>
        <a:custGeom>
          <a:avLst/>
          <a:gdLst/>
          <a:ahLst/>
          <a:cxnLst/>
          <a:rect l="0" t="0" r="0" b="0"/>
          <a:pathLst>
            <a:path>
              <a:moveTo>
                <a:pt x="3458024" y="0"/>
              </a:moveTo>
              <a:lnTo>
                <a:pt x="3458024" y="1111200"/>
              </a:lnTo>
              <a:lnTo>
                <a:pt x="0" y="1111200"/>
              </a:lnTo>
              <a:lnTo>
                <a:pt x="0" y="13079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DC978-6629-6D48-9C77-0D6CFB876010}">
      <dsp:nvSpPr>
        <dsp:cNvPr id="0" name=""/>
        <dsp:cNvSpPr/>
      </dsp:nvSpPr>
      <dsp:spPr>
        <a:xfrm>
          <a:off x="2133603" y="609595"/>
          <a:ext cx="4532086" cy="9371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+mn-lt"/>
            </a:rPr>
            <a:t>In Infertile women four points have to be considered</a:t>
          </a:r>
        </a:p>
      </dsp:txBody>
      <dsp:txXfrm>
        <a:off x="2133603" y="609595"/>
        <a:ext cx="4532086" cy="937128"/>
      </dsp:txXfrm>
    </dsp:sp>
    <dsp:sp modelId="{D7A85C11-2E2B-8847-9565-9BBF78E7DBC8}">
      <dsp:nvSpPr>
        <dsp:cNvPr id="0" name=""/>
        <dsp:cNvSpPr/>
      </dsp:nvSpPr>
      <dsp:spPr>
        <a:xfrm>
          <a:off x="4493" y="2854722"/>
          <a:ext cx="1874257" cy="2098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Age of the woman</a:t>
          </a:r>
          <a:endParaRPr lang="en-US" sz="1800" kern="1200" dirty="0">
            <a:latin typeface="+mn-lt"/>
          </a:endParaRPr>
        </a:p>
      </dsp:txBody>
      <dsp:txXfrm>
        <a:off x="4493" y="2854722"/>
        <a:ext cx="1874257" cy="2098278"/>
      </dsp:txXfrm>
    </dsp:sp>
    <dsp:sp modelId="{001B7D2C-78E5-2C4A-A007-BE4BEDEB8B52}">
      <dsp:nvSpPr>
        <dsp:cNvPr id="0" name=""/>
        <dsp:cNvSpPr/>
      </dsp:nvSpPr>
      <dsp:spPr>
        <a:xfrm>
          <a:off x="2272345" y="2854722"/>
          <a:ext cx="1874257" cy="2098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Location, dimension and number of the fibroids</a:t>
          </a:r>
          <a:endParaRPr lang="en-US" sz="1800" kern="1200" dirty="0">
            <a:latin typeface="+mn-lt"/>
          </a:endParaRPr>
        </a:p>
      </dsp:txBody>
      <dsp:txXfrm>
        <a:off x="2272345" y="2854722"/>
        <a:ext cx="1874257" cy="2098278"/>
      </dsp:txXfrm>
    </dsp:sp>
    <dsp:sp modelId="{7C671F6A-7842-9840-8332-249FE1944077}">
      <dsp:nvSpPr>
        <dsp:cNvPr id="0" name=""/>
        <dsp:cNvSpPr/>
      </dsp:nvSpPr>
      <dsp:spPr>
        <a:xfrm>
          <a:off x="4540197" y="2854722"/>
          <a:ext cx="1874257" cy="2098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Concomitant presence of fibroids-related symptoms such as menorrhagia or hypermenorrhea </a:t>
          </a:r>
          <a:endParaRPr lang="en-US" sz="1800" kern="1200" dirty="0">
            <a:latin typeface="+mn-lt"/>
          </a:endParaRPr>
        </a:p>
      </dsp:txBody>
      <dsp:txXfrm>
        <a:off x="4540197" y="2854722"/>
        <a:ext cx="1874257" cy="2098278"/>
      </dsp:txXfrm>
    </dsp:sp>
    <dsp:sp modelId="{D1444902-E715-604A-B447-BEB6D04D441E}">
      <dsp:nvSpPr>
        <dsp:cNvPr id="0" name=""/>
        <dsp:cNvSpPr/>
      </dsp:nvSpPr>
      <dsp:spPr>
        <a:xfrm>
          <a:off x="6808048" y="2854722"/>
          <a:ext cx="1874257" cy="2098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Presence of other causes of infertility and whether or not there is an indication to IVF</a:t>
          </a:r>
          <a:endParaRPr lang="en-US" sz="1800" kern="1200" dirty="0">
            <a:latin typeface="+mn-lt"/>
          </a:endParaRPr>
        </a:p>
      </dsp:txBody>
      <dsp:txXfrm>
        <a:off x="6808048" y="2854722"/>
        <a:ext cx="1874257" cy="20982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CDFDA-97AE-B84D-B067-E7A7091A86C1}">
      <dsp:nvSpPr>
        <dsp:cNvPr id="0" name=""/>
        <dsp:cNvSpPr/>
      </dsp:nvSpPr>
      <dsp:spPr>
        <a:xfrm>
          <a:off x="0" y="2"/>
          <a:ext cx="3082702" cy="12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151E8D"/>
              </a:solidFill>
            </a:rPr>
            <a:t>Sub-mucous Myoma</a:t>
          </a:r>
        </a:p>
      </dsp:txBody>
      <dsp:txXfrm>
        <a:off x="35201" y="35203"/>
        <a:ext cx="3012300" cy="1131459"/>
      </dsp:txXfrm>
    </dsp:sp>
    <dsp:sp modelId="{2E3E793F-8ED3-1B42-8C19-CDCB51E8F253}">
      <dsp:nvSpPr>
        <dsp:cNvPr id="0" name=""/>
        <dsp:cNvSpPr/>
      </dsp:nvSpPr>
      <dsp:spPr>
        <a:xfrm>
          <a:off x="308270" y="1201863"/>
          <a:ext cx="682337" cy="846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67"/>
              </a:lnTo>
              <a:lnTo>
                <a:pt x="682337" y="8468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79734-8AEB-5644-8F21-9DD045950F94}">
      <dsp:nvSpPr>
        <dsp:cNvPr id="0" name=""/>
        <dsp:cNvSpPr/>
      </dsp:nvSpPr>
      <dsp:spPr>
        <a:xfrm>
          <a:off x="990608" y="1447800"/>
          <a:ext cx="2398223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US" sz="1900" b="1" kern="1200" dirty="0"/>
            <a:t>with alteration of the uterine                  cavity should be treated</a:t>
          </a:r>
          <a:endParaRPr lang="en-US" sz="1900" kern="1200" dirty="0"/>
        </a:p>
      </dsp:txBody>
      <dsp:txXfrm>
        <a:off x="1025809" y="1483001"/>
        <a:ext cx="2327821" cy="1131459"/>
      </dsp:txXfrm>
    </dsp:sp>
    <dsp:sp modelId="{8FA36CF5-179B-C742-935C-2939A6ED69B6}">
      <dsp:nvSpPr>
        <dsp:cNvPr id="0" name=""/>
        <dsp:cNvSpPr/>
      </dsp:nvSpPr>
      <dsp:spPr>
        <a:xfrm>
          <a:off x="308270" y="1201863"/>
          <a:ext cx="682337" cy="234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194"/>
              </a:lnTo>
              <a:lnTo>
                <a:pt x="682337" y="2349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417AD-5F48-1641-8603-062803633777}">
      <dsp:nvSpPr>
        <dsp:cNvPr id="0" name=""/>
        <dsp:cNvSpPr/>
      </dsp:nvSpPr>
      <dsp:spPr>
        <a:xfrm>
          <a:off x="990608" y="2950127"/>
          <a:ext cx="2398223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Hysteroscopic myomectomy is effective </a:t>
          </a:r>
          <a:endParaRPr lang="en-US" sz="1900" kern="1200" dirty="0"/>
        </a:p>
      </dsp:txBody>
      <dsp:txXfrm>
        <a:off x="1025809" y="2985328"/>
        <a:ext cx="2327821" cy="1131459"/>
      </dsp:txXfrm>
    </dsp:sp>
    <dsp:sp modelId="{B3FED61E-A7F7-B143-9E07-2B14016FEE0A}">
      <dsp:nvSpPr>
        <dsp:cNvPr id="0" name=""/>
        <dsp:cNvSpPr/>
      </dsp:nvSpPr>
      <dsp:spPr>
        <a:xfrm>
          <a:off x="308270" y="1201863"/>
          <a:ext cx="682337" cy="385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521"/>
              </a:lnTo>
              <a:lnTo>
                <a:pt x="682337" y="38515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93CB1-CA4F-1744-8538-3D1988DE1383}">
      <dsp:nvSpPr>
        <dsp:cNvPr id="0" name=""/>
        <dsp:cNvSpPr/>
      </dsp:nvSpPr>
      <dsp:spPr>
        <a:xfrm>
          <a:off x="990608" y="4452454"/>
          <a:ext cx="2398223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Bipolar instrumentation has decreased the complications</a:t>
          </a:r>
          <a:endParaRPr lang="en-US" sz="1900" kern="1200" dirty="0"/>
        </a:p>
      </dsp:txBody>
      <dsp:txXfrm>
        <a:off x="1025809" y="4487655"/>
        <a:ext cx="2327821" cy="1131459"/>
      </dsp:txXfrm>
    </dsp:sp>
    <dsp:sp modelId="{605B091F-D0D5-7A46-8611-07A4AA6BEE65}">
      <dsp:nvSpPr>
        <dsp:cNvPr id="0" name=""/>
        <dsp:cNvSpPr/>
      </dsp:nvSpPr>
      <dsp:spPr>
        <a:xfrm>
          <a:off x="4690471" y="2"/>
          <a:ext cx="2869564" cy="1201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151E8D"/>
              </a:solidFill>
            </a:rPr>
            <a:t>Intramural Myoma</a:t>
          </a:r>
        </a:p>
      </dsp:txBody>
      <dsp:txXfrm>
        <a:off x="4725672" y="35203"/>
        <a:ext cx="2799162" cy="1131459"/>
      </dsp:txXfrm>
    </dsp:sp>
    <dsp:sp modelId="{E2040AC7-152F-3C49-8087-36510C398E56}">
      <dsp:nvSpPr>
        <dsp:cNvPr id="0" name=""/>
        <dsp:cNvSpPr/>
      </dsp:nvSpPr>
      <dsp:spPr>
        <a:xfrm>
          <a:off x="4977427" y="1201863"/>
          <a:ext cx="541582" cy="904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472"/>
              </a:lnTo>
              <a:lnTo>
                <a:pt x="541582" y="9044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28F52-6943-4446-93DA-121105CEB9AD}">
      <dsp:nvSpPr>
        <dsp:cNvPr id="0" name=""/>
        <dsp:cNvSpPr/>
      </dsp:nvSpPr>
      <dsp:spPr>
        <a:xfrm>
          <a:off x="5519010" y="1505405"/>
          <a:ext cx="2668324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controversial due to lack of </a:t>
          </a:r>
          <a:r>
            <a:rPr lang="en-US" sz="1900" b="1" kern="1200" dirty="0" err="1"/>
            <a:t>homgeneous</a:t>
          </a:r>
          <a:r>
            <a:rPr lang="en-US" sz="1900" b="1" kern="1200" dirty="0"/>
            <a:t> opinion</a:t>
          </a:r>
          <a:endParaRPr lang="en-US" sz="1900" kern="1200" dirty="0"/>
        </a:p>
      </dsp:txBody>
      <dsp:txXfrm>
        <a:off x="5554211" y="1540606"/>
        <a:ext cx="2597922" cy="1131459"/>
      </dsp:txXfrm>
    </dsp:sp>
    <dsp:sp modelId="{086C6B65-C0CC-B948-888F-53766729284E}">
      <dsp:nvSpPr>
        <dsp:cNvPr id="0" name=""/>
        <dsp:cNvSpPr/>
      </dsp:nvSpPr>
      <dsp:spPr>
        <a:xfrm>
          <a:off x="4977427" y="1201863"/>
          <a:ext cx="541582" cy="2406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799"/>
              </a:lnTo>
              <a:lnTo>
                <a:pt x="541582" y="24067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63456-C491-544B-AA7F-E1C24043E769}">
      <dsp:nvSpPr>
        <dsp:cNvPr id="0" name=""/>
        <dsp:cNvSpPr/>
      </dsp:nvSpPr>
      <dsp:spPr>
        <a:xfrm>
          <a:off x="5519010" y="3007732"/>
          <a:ext cx="2668324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intramural myoma &gt; 5cm - advice to operate before ART </a:t>
          </a:r>
          <a:endParaRPr lang="en-US" sz="1900" kern="1200" dirty="0"/>
        </a:p>
      </dsp:txBody>
      <dsp:txXfrm>
        <a:off x="5554211" y="3042933"/>
        <a:ext cx="2597922" cy="1131459"/>
      </dsp:txXfrm>
    </dsp:sp>
    <dsp:sp modelId="{949173D4-D5C1-ED4A-BCC5-19B01DC12DC2}">
      <dsp:nvSpPr>
        <dsp:cNvPr id="0" name=""/>
        <dsp:cNvSpPr/>
      </dsp:nvSpPr>
      <dsp:spPr>
        <a:xfrm>
          <a:off x="4977427" y="1201863"/>
          <a:ext cx="541582" cy="390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26"/>
              </a:lnTo>
              <a:lnTo>
                <a:pt x="541582" y="39091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609BF-F218-8A4A-98C4-0F83DA052094}">
      <dsp:nvSpPr>
        <dsp:cNvPr id="0" name=""/>
        <dsp:cNvSpPr/>
      </dsp:nvSpPr>
      <dsp:spPr>
        <a:xfrm>
          <a:off x="5519010" y="4510059"/>
          <a:ext cx="2668324" cy="12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intramural &lt; 5 cm  if not affecting the junctional zone do not require removal</a:t>
          </a:r>
          <a:endParaRPr lang="en-US" sz="1900" kern="1200" dirty="0"/>
        </a:p>
      </dsp:txBody>
      <dsp:txXfrm>
        <a:off x="5554211" y="4545260"/>
        <a:ext cx="2597922" cy="1131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AB2F-C9C1-4B28-B889-243CDACF8B09}">
      <dsp:nvSpPr>
        <dsp:cNvPr id="0" name=""/>
        <dsp:cNvSpPr/>
      </dsp:nvSpPr>
      <dsp:spPr>
        <a:xfrm>
          <a:off x="3125321" y="1683"/>
          <a:ext cx="5115639" cy="1752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Decision an easy task</a:t>
          </a:r>
        </a:p>
      </dsp:txBody>
      <dsp:txXfrm>
        <a:off x="3125321" y="220749"/>
        <a:ext cx="4458441" cy="1314397"/>
      </dsp:txXfrm>
    </dsp:sp>
    <dsp:sp modelId="{CF2492C4-AE9C-4864-9B5B-A61E804721FA}">
      <dsp:nvSpPr>
        <dsp:cNvPr id="0" name=""/>
        <dsp:cNvSpPr/>
      </dsp:nvSpPr>
      <dsp:spPr>
        <a:xfrm>
          <a:off x="80270" y="7117"/>
          <a:ext cx="2831881" cy="17416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Straight Forward</a:t>
          </a:r>
        </a:p>
      </dsp:txBody>
      <dsp:txXfrm>
        <a:off x="165291" y="92138"/>
        <a:ext cx="2661839" cy="1571619"/>
      </dsp:txXfrm>
    </dsp:sp>
    <dsp:sp modelId="{719BEF34-94B6-46FA-81DE-E483D6F84DB9}">
      <dsp:nvSpPr>
        <dsp:cNvPr id="0" name=""/>
        <dsp:cNvSpPr/>
      </dsp:nvSpPr>
      <dsp:spPr>
        <a:xfrm>
          <a:off x="2984295" y="1928378"/>
          <a:ext cx="5549514" cy="2794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rPr>
            <a:t>Adopt a personalized attitude clearly exposing the pros and cons of </a:t>
          </a:r>
          <a:r>
            <a:rPr lang="en-US" sz="2000" b="1" kern="1200" dirty="0" err="1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rPr>
            <a:t>myomectomy</a:t>
          </a:r>
          <a:endParaRPr lang="en-US" sz="2000" b="1" kern="1200" dirty="0">
            <a:solidFill>
              <a:srgbClr val="00009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rPr>
            <a:t>Explain risks associated to fibroids during pregnancy on one hand and those associated with surgery on the other hand </a:t>
          </a:r>
        </a:p>
      </dsp:txBody>
      <dsp:txXfrm>
        <a:off x="2984295" y="2277670"/>
        <a:ext cx="4501637" cy="2095754"/>
      </dsp:txXfrm>
    </dsp:sp>
    <dsp:sp modelId="{8E0EEE68-15AD-4B01-BC36-1BA2E5554002}">
      <dsp:nvSpPr>
        <dsp:cNvPr id="0" name=""/>
        <dsp:cNvSpPr/>
      </dsp:nvSpPr>
      <dsp:spPr>
        <a:xfrm>
          <a:off x="589" y="2454717"/>
          <a:ext cx="2983706" cy="174166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‘</a:t>
          </a:r>
          <a:r>
            <a:rPr lang="en-US" sz="40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Grey’ zone</a:t>
          </a:r>
        </a:p>
      </dsp:txBody>
      <dsp:txXfrm>
        <a:off x="85610" y="2539738"/>
        <a:ext cx="2813664" cy="1571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8844-B558-2C45-B4CC-8314E0EE5FE0}">
      <dsp:nvSpPr>
        <dsp:cNvPr id="0" name=""/>
        <dsp:cNvSpPr/>
      </dsp:nvSpPr>
      <dsp:spPr>
        <a:xfrm>
          <a:off x="4495800" y="970010"/>
          <a:ext cx="3521138" cy="216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303"/>
              </a:lnTo>
              <a:lnTo>
                <a:pt x="3521138" y="1956303"/>
              </a:lnTo>
              <a:lnTo>
                <a:pt x="3521138" y="2160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D6449-BF56-AC47-B894-5F9E99B336FB}">
      <dsp:nvSpPr>
        <dsp:cNvPr id="0" name=""/>
        <dsp:cNvSpPr/>
      </dsp:nvSpPr>
      <dsp:spPr>
        <a:xfrm>
          <a:off x="4495800" y="970010"/>
          <a:ext cx="1173712" cy="216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303"/>
              </a:lnTo>
              <a:lnTo>
                <a:pt x="1173712" y="1956303"/>
              </a:lnTo>
              <a:lnTo>
                <a:pt x="1173712" y="2160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CAD8D-3829-454C-A3DA-C00EAF83C618}">
      <dsp:nvSpPr>
        <dsp:cNvPr id="0" name=""/>
        <dsp:cNvSpPr/>
      </dsp:nvSpPr>
      <dsp:spPr>
        <a:xfrm>
          <a:off x="3322087" y="970010"/>
          <a:ext cx="1173712" cy="2160005"/>
        </a:xfrm>
        <a:custGeom>
          <a:avLst/>
          <a:gdLst/>
          <a:ahLst/>
          <a:cxnLst/>
          <a:rect l="0" t="0" r="0" b="0"/>
          <a:pathLst>
            <a:path>
              <a:moveTo>
                <a:pt x="1173712" y="0"/>
              </a:moveTo>
              <a:lnTo>
                <a:pt x="1173712" y="1956303"/>
              </a:lnTo>
              <a:lnTo>
                <a:pt x="0" y="1956303"/>
              </a:lnTo>
              <a:lnTo>
                <a:pt x="0" y="2160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B974D-2889-124C-A7FB-3EA836B7F8CD}">
      <dsp:nvSpPr>
        <dsp:cNvPr id="0" name=""/>
        <dsp:cNvSpPr/>
      </dsp:nvSpPr>
      <dsp:spPr>
        <a:xfrm>
          <a:off x="974661" y="970010"/>
          <a:ext cx="3521138" cy="2160005"/>
        </a:xfrm>
        <a:custGeom>
          <a:avLst/>
          <a:gdLst/>
          <a:ahLst/>
          <a:cxnLst/>
          <a:rect l="0" t="0" r="0" b="0"/>
          <a:pathLst>
            <a:path>
              <a:moveTo>
                <a:pt x="3521138" y="0"/>
              </a:moveTo>
              <a:lnTo>
                <a:pt x="3521138" y="1956303"/>
              </a:lnTo>
              <a:lnTo>
                <a:pt x="0" y="1956303"/>
              </a:lnTo>
              <a:lnTo>
                <a:pt x="0" y="2160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602D6-CACD-2640-8899-FA2556D8D952}">
      <dsp:nvSpPr>
        <dsp:cNvPr id="0" name=""/>
        <dsp:cNvSpPr/>
      </dsp:nvSpPr>
      <dsp:spPr>
        <a:xfrm>
          <a:off x="2971797" y="0"/>
          <a:ext cx="3048005" cy="970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C00000"/>
              </a:solidFill>
            </a:rPr>
            <a:t>Pathophysiology of Fibroids</a:t>
          </a:r>
          <a:endParaRPr lang="en-US" sz="2400" kern="1200">
            <a:solidFill>
              <a:srgbClr val="C00000"/>
            </a:solidFill>
          </a:endParaRPr>
        </a:p>
      </dsp:txBody>
      <dsp:txXfrm>
        <a:off x="2971797" y="0"/>
        <a:ext cx="3048005" cy="970010"/>
      </dsp:txXfrm>
    </dsp:sp>
    <dsp:sp modelId="{1330E90A-136E-3C4B-B964-6D4EFC7B46B9}">
      <dsp:nvSpPr>
        <dsp:cNvPr id="0" name=""/>
        <dsp:cNvSpPr/>
      </dsp:nvSpPr>
      <dsp:spPr>
        <a:xfrm>
          <a:off x="4651" y="3130016"/>
          <a:ext cx="1940021" cy="1518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Disordered myofibroblasts in extracellular matrix</a:t>
          </a:r>
        </a:p>
      </dsp:txBody>
      <dsp:txXfrm>
        <a:off x="4651" y="3130016"/>
        <a:ext cx="1940021" cy="1518182"/>
      </dsp:txXfrm>
    </dsp:sp>
    <dsp:sp modelId="{BB69286C-38BD-7C45-88F0-65113C6BF702}">
      <dsp:nvSpPr>
        <dsp:cNvPr id="0" name=""/>
        <dsp:cNvSpPr/>
      </dsp:nvSpPr>
      <dsp:spPr>
        <a:xfrm>
          <a:off x="2352076" y="3130016"/>
          <a:ext cx="1940021" cy="1518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Cells  proliferate dependent on E2 and  P4 </a:t>
          </a:r>
        </a:p>
      </dsp:txBody>
      <dsp:txXfrm>
        <a:off x="2352076" y="3130016"/>
        <a:ext cx="1940021" cy="1518182"/>
      </dsp:txXfrm>
    </dsp:sp>
    <dsp:sp modelId="{3BBF15F2-70DB-BA44-A87F-DECE9C272DD9}">
      <dsp:nvSpPr>
        <dsp:cNvPr id="0" name=""/>
        <dsp:cNvSpPr/>
      </dsp:nvSpPr>
      <dsp:spPr>
        <a:xfrm>
          <a:off x="4699502" y="3130016"/>
          <a:ext cx="1940021" cy="1518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E2 induces PR &amp; the effect of P4 on the fibroid, proliferation &amp; survival</a:t>
          </a:r>
        </a:p>
      </dsp:txBody>
      <dsp:txXfrm>
        <a:off x="4699502" y="3130016"/>
        <a:ext cx="1940021" cy="1518182"/>
      </dsp:txXfrm>
    </dsp:sp>
    <dsp:sp modelId="{07130610-F54A-4641-8453-2434E6AFB1B3}">
      <dsp:nvSpPr>
        <dsp:cNvPr id="0" name=""/>
        <dsp:cNvSpPr/>
      </dsp:nvSpPr>
      <dsp:spPr>
        <a:xfrm>
          <a:off x="7046927" y="3130016"/>
          <a:ext cx="1940021" cy="1518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Estrogen is by itself insufficient for fibroid growth in the absence of P4 &amp; PR</a:t>
          </a:r>
        </a:p>
      </dsp:txBody>
      <dsp:txXfrm>
        <a:off x="7046927" y="3130016"/>
        <a:ext cx="1940021" cy="1518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BF4D3-881E-4A7F-91F4-E5F447398FE5}">
      <dsp:nvSpPr>
        <dsp:cNvPr id="0" name=""/>
        <dsp:cNvSpPr/>
      </dsp:nvSpPr>
      <dsp:spPr>
        <a:xfrm>
          <a:off x="3618478" y="1095836"/>
          <a:ext cx="224412" cy="638155"/>
        </a:xfrm>
        <a:custGeom>
          <a:avLst/>
          <a:gdLst/>
          <a:ahLst/>
          <a:cxnLst/>
          <a:rect l="0" t="0" r="0" b="0"/>
          <a:pathLst>
            <a:path>
              <a:moveTo>
                <a:pt x="224412" y="0"/>
              </a:moveTo>
              <a:lnTo>
                <a:pt x="224412" y="638155"/>
              </a:lnTo>
              <a:lnTo>
                <a:pt x="0" y="6381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1C24B-6D54-448F-9D41-3F51CBC7BD1A}">
      <dsp:nvSpPr>
        <dsp:cNvPr id="0" name=""/>
        <dsp:cNvSpPr/>
      </dsp:nvSpPr>
      <dsp:spPr>
        <a:xfrm>
          <a:off x="5192349" y="3035607"/>
          <a:ext cx="217840" cy="161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737"/>
              </a:lnTo>
              <a:lnTo>
                <a:pt x="217840" y="16187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9196C-18C9-45FD-9A96-0E840C8F974E}">
      <dsp:nvSpPr>
        <dsp:cNvPr id="0" name=""/>
        <dsp:cNvSpPr/>
      </dsp:nvSpPr>
      <dsp:spPr>
        <a:xfrm>
          <a:off x="3842890" y="1095836"/>
          <a:ext cx="2496143" cy="139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815"/>
              </a:lnTo>
              <a:lnTo>
                <a:pt x="2496143" y="1170815"/>
              </a:lnTo>
              <a:lnTo>
                <a:pt x="2496143" y="13952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0DEA3-BB6F-4DFF-9B61-5D36F1678A84}">
      <dsp:nvSpPr>
        <dsp:cNvPr id="0" name=""/>
        <dsp:cNvSpPr/>
      </dsp:nvSpPr>
      <dsp:spPr>
        <a:xfrm>
          <a:off x="224486" y="3095579"/>
          <a:ext cx="173112" cy="1493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814"/>
              </a:lnTo>
              <a:lnTo>
                <a:pt x="173112" y="14938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8032-6A7B-455D-830D-FADAAA88F721}">
      <dsp:nvSpPr>
        <dsp:cNvPr id="0" name=""/>
        <dsp:cNvSpPr/>
      </dsp:nvSpPr>
      <dsp:spPr>
        <a:xfrm>
          <a:off x="1102799" y="1095836"/>
          <a:ext cx="2740091" cy="1455199"/>
        </a:xfrm>
        <a:custGeom>
          <a:avLst/>
          <a:gdLst/>
          <a:ahLst/>
          <a:cxnLst/>
          <a:rect l="0" t="0" r="0" b="0"/>
          <a:pathLst>
            <a:path>
              <a:moveTo>
                <a:pt x="2740091" y="0"/>
              </a:moveTo>
              <a:lnTo>
                <a:pt x="2740091" y="1230786"/>
              </a:lnTo>
              <a:lnTo>
                <a:pt x="0" y="1230786"/>
              </a:lnTo>
              <a:lnTo>
                <a:pt x="0" y="14551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2500-FF46-4D06-A05D-F0C1A319EB76}">
      <dsp:nvSpPr>
        <dsp:cNvPr id="0" name=""/>
        <dsp:cNvSpPr/>
      </dsp:nvSpPr>
      <dsp:spPr>
        <a:xfrm>
          <a:off x="1828796" y="551293"/>
          <a:ext cx="4028188" cy="544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C00000"/>
              </a:solidFill>
              <a:latin typeface="+mj-lt"/>
            </a:rPr>
            <a:t>Presenting complaints</a:t>
          </a:r>
        </a:p>
      </dsp:txBody>
      <dsp:txXfrm>
        <a:off x="1828796" y="551293"/>
        <a:ext cx="4028188" cy="544543"/>
      </dsp:txXfrm>
    </dsp:sp>
    <dsp:sp modelId="{A7124936-C68A-4AB0-A70F-0BFCFFFFF688}">
      <dsp:nvSpPr>
        <dsp:cNvPr id="0" name=""/>
        <dsp:cNvSpPr/>
      </dsp:nvSpPr>
      <dsp:spPr>
        <a:xfrm>
          <a:off x="4908" y="2551036"/>
          <a:ext cx="2195783" cy="544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Gynecological</a:t>
          </a:r>
        </a:p>
      </dsp:txBody>
      <dsp:txXfrm>
        <a:off x="4908" y="2551036"/>
        <a:ext cx="2195783" cy="544543"/>
      </dsp:txXfrm>
    </dsp:sp>
    <dsp:sp modelId="{AC2EEA5D-1CF4-44BA-A12A-6F2D4A7D1FF7}">
      <dsp:nvSpPr>
        <dsp:cNvPr id="0" name=""/>
        <dsp:cNvSpPr/>
      </dsp:nvSpPr>
      <dsp:spPr>
        <a:xfrm>
          <a:off x="397598" y="3235185"/>
          <a:ext cx="4528159" cy="27084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/>
            <a:t>- </a:t>
          </a:r>
          <a:r>
            <a:rPr lang="en-US" sz="1600" b="1" kern="1200"/>
            <a:t>Heavy menstrual bleeding leading to anemia / reduced quality of life (HMB)</a:t>
          </a:r>
        </a:p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Mass abdomen, pelvic or abdominal discomfort</a:t>
          </a:r>
        </a:p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 Symptoms of pressure like constipation / urinary frequency or difficulty in urinating &amp; </a:t>
          </a:r>
          <a:r>
            <a:rPr lang="en-US" sz="1600" b="1" kern="1200" err="1"/>
            <a:t>hydronephrosis</a:t>
          </a:r>
          <a:endParaRPr lang="en-US" sz="1600" b="1" kern="1200"/>
        </a:p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 Dyspareunia</a:t>
          </a:r>
        </a:p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 Severe pain abdomen due to degeneration / torsion</a:t>
          </a:r>
        </a:p>
        <a:p>
          <a:pPr marL="60325" lvl="0" indent="-60325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 </a:t>
          </a:r>
          <a:r>
            <a:rPr lang="en-US" sz="1600" b="1" kern="1200" err="1"/>
            <a:t>Leiomyosarcoma</a:t>
          </a:r>
          <a:r>
            <a:rPr lang="en-US" sz="1600" b="1" kern="1200"/>
            <a:t> –rare</a:t>
          </a:r>
        </a:p>
      </dsp:txBody>
      <dsp:txXfrm>
        <a:off x="397598" y="3235185"/>
        <a:ext cx="4528159" cy="2708416"/>
      </dsp:txXfrm>
    </dsp:sp>
    <dsp:sp modelId="{A7016EB4-0E4A-4552-90DA-A8398A0613F9}">
      <dsp:nvSpPr>
        <dsp:cNvPr id="0" name=""/>
        <dsp:cNvSpPr/>
      </dsp:nvSpPr>
      <dsp:spPr>
        <a:xfrm>
          <a:off x="4905677" y="2491064"/>
          <a:ext cx="2866713" cy="5445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Obstetrical / Infertility</a:t>
          </a:r>
        </a:p>
      </dsp:txBody>
      <dsp:txXfrm>
        <a:off x="4905677" y="2491064"/>
        <a:ext cx="2866713" cy="544543"/>
      </dsp:txXfrm>
    </dsp:sp>
    <dsp:sp modelId="{E9404107-718C-4B2C-AFCB-8E2FBE0BD786}">
      <dsp:nvSpPr>
        <dsp:cNvPr id="0" name=""/>
        <dsp:cNvSpPr/>
      </dsp:nvSpPr>
      <dsp:spPr>
        <a:xfrm>
          <a:off x="5410189" y="3352799"/>
          <a:ext cx="2922453" cy="260309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1450" lvl="0" indent="-17145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  </a:t>
          </a:r>
          <a:r>
            <a:rPr lang="en-US" sz="1600" b="1" kern="1200"/>
            <a:t>Infertility</a:t>
          </a:r>
        </a:p>
        <a:p>
          <a:pPr marL="171450" lvl="0" indent="-17145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Miscarriage I &amp;II trimester</a:t>
          </a:r>
        </a:p>
        <a:p>
          <a:pPr marL="171450" lvl="0" indent="-17145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LSCS rates increased</a:t>
          </a:r>
        </a:p>
        <a:p>
          <a:pPr marL="114300" lvl="0" indent="-1143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Preterm delivery / </a:t>
          </a:r>
          <a:r>
            <a:rPr lang="en-US" sz="1600" b="1" kern="1200" err="1"/>
            <a:t>malpresentation</a:t>
          </a:r>
          <a:r>
            <a:rPr lang="en-US" sz="1600" b="1" kern="1200"/>
            <a:t> </a:t>
          </a:r>
          <a:r>
            <a:rPr lang="en-US" sz="1600" b="1" kern="1200" err="1"/>
            <a:t>labour</a:t>
          </a:r>
          <a:r>
            <a:rPr lang="en-US" sz="1600" b="1" kern="1200"/>
            <a:t> difficulties / PPH</a:t>
          </a:r>
        </a:p>
        <a:p>
          <a:pPr marL="114300" lvl="0" indent="-1143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-   Acute pain due to red. Degeneration (5-6%)</a:t>
          </a:r>
        </a:p>
      </dsp:txBody>
      <dsp:txXfrm>
        <a:off x="5410189" y="3352799"/>
        <a:ext cx="2922453" cy="2603092"/>
      </dsp:txXfrm>
    </dsp:sp>
    <dsp:sp modelId="{E7E8532B-5BA2-4961-AC5D-52B8E74FAD2E}">
      <dsp:nvSpPr>
        <dsp:cNvPr id="0" name=""/>
        <dsp:cNvSpPr/>
      </dsp:nvSpPr>
      <dsp:spPr>
        <a:xfrm>
          <a:off x="1481213" y="1258760"/>
          <a:ext cx="2137264" cy="95046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</a:rPr>
            <a:t>Symptoms depend on size, location &amp; number of fibroids</a:t>
          </a:r>
        </a:p>
      </dsp:txBody>
      <dsp:txXfrm>
        <a:off x="1481213" y="1258760"/>
        <a:ext cx="2137264" cy="950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D733-5345-B149-BB7B-BBA1967C5E71}">
      <dsp:nvSpPr>
        <dsp:cNvPr id="0" name=""/>
        <dsp:cNvSpPr/>
      </dsp:nvSpPr>
      <dsp:spPr>
        <a:xfrm>
          <a:off x="4532375" y="1049138"/>
          <a:ext cx="2265062" cy="913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11"/>
              </a:lnTo>
              <a:lnTo>
                <a:pt x="2265062" y="493711"/>
              </a:lnTo>
              <a:lnTo>
                <a:pt x="2265062" y="9134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9B362-926B-5C4F-987F-072F2D1703DE}">
      <dsp:nvSpPr>
        <dsp:cNvPr id="0" name=""/>
        <dsp:cNvSpPr/>
      </dsp:nvSpPr>
      <dsp:spPr>
        <a:xfrm>
          <a:off x="2075063" y="1049138"/>
          <a:ext cx="2457312" cy="913471"/>
        </a:xfrm>
        <a:custGeom>
          <a:avLst/>
          <a:gdLst/>
          <a:ahLst/>
          <a:cxnLst/>
          <a:rect l="0" t="0" r="0" b="0"/>
          <a:pathLst>
            <a:path>
              <a:moveTo>
                <a:pt x="2457312" y="0"/>
              </a:moveTo>
              <a:lnTo>
                <a:pt x="2457312" y="493711"/>
              </a:lnTo>
              <a:lnTo>
                <a:pt x="0" y="493711"/>
              </a:lnTo>
              <a:lnTo>
                <a:pt x="0" y="9134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BA16-E048-DC48-BCD3-2F9C67B5B64F}">
      <dsp:nvSpPr>
        <dsp:cNvPr id="0" name=""/>
        <dsp:cNvSpPr/>
      </dsp:nvSpPr>
      <dsp:spPr>
        <a:xfrm>
          <a:off x="3048005" y="0"/>
          <a:ext cx="2968739" cy="1049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</a:rPr>
            <a:t>Mechanism Of Infertility</a:t>
          </a:r>
        </a:p>
      </dsp:txBody>
      <dsp:txXfrm>
        <a:off x="3048005" y="0"/>
        <a:ext cx="2968739" cy="1049138"/>
      </dsp:txXfrm>
    </dsp:sp>
    <dsp:sp modelId="{3A3EC0BF-11BF-7448-BD96-C4633E79A622}">
      <dsp:nvSpPr>
        <dsp:cNvPr id="0" name=""/>
        <dsp:cNvSpPr/>
      </dsp:nvSpPr>
      <dsp:spPr>
        <a:xfrm>
          <a:off x="76208" y="1962610"/>
          <a:ext cx="3997709" cy="48826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CC"/>
              </a:solidFill>
              <a:latin typeface="+mn-lt"/>
              <a:ea typeface="+mn-ea"/>
              <a:cs typeface="+mn-cs"/>
            </a:rPr>
            <a:t>Interference with sperm or ovum transport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latin typeface="+mn-lt"/>
              <a:ea typeface="+mn-ea"/>
              <a:cs typeface="+mn-cs"/>
            </a:rPr>
            <a:t>Enlargement and deformity of the uterine cavity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  <a:ea typeface="+mn-ea"/>
              <a:cs typeface="+mn-cs"/>
            </a:rPr>
            <a:t>Uterine contractility</a:t>
          </a:r>
          <a:endParaRPr lang="en-US" sz="1800" b="1" i="1" kern="1200" dirty="0">
            <a:solidFill>
              <a:srgbClr val="7030A0"/>
            </a:solidFill>
            <a:latin typeface="+mn-lt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latin typeface="+mn-lt"/>
              <a:ea typeface="+mn-ea"/>
              <a:cs typeface="+mn-cs"/>
            </a:rPr>
            <a:t>Distortion of the cervix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D</a:t>
          </a:r>
          <a:r>
            <a:rPr lang="en-US" sz="1800" b="1" kern="1200" dirty="0">
              <a:solidFill>
                <a:srgbClr val="7030A0"/>
              </a:solidFill>
              <a:latin typeface="+mn-lt"/>
              <a:ea typeface="+mn-ea"/>
              <a:cs typeface="+mn-cs"/>
            </a:rPr>
            <a:t>istortion  or obstruction of the                       tubal Ostia</a:t>
          </a:r>
          <a:endParaRPr lang="en-US" sz="1800" kern="1200" dirty="0">
            <a:solidFill>
              <a:srgbClr val="7030A0"/>
            </a:solidFill>
            <a:latin typeface="+mn-lt"/>
          </a:endParaRPr>
        </a:p>
      </dsp:txBody>
      <dsp:txXfrm>
        <a:off x="76208" y="1962610"/>
        <a:ext cx="3997709" cy="4882682"/>
      </dsp:txXfrm>
    </dsp:sp>
    <dsp:sp modelId="{36E39CC8-A4C5-4843-96B2-30222B0F0B7E}">
      <dsp:nvSpPr>
        <dsp:cNvPr id="0" name=""/>
        <dsp:cNvSpPr/>
      </dsp:nvSpPr>
      <dsp:spPr>
        <a:xfrm>
          <a:off x="4798582" y="1962610"/>
          <a:ext cx="3997709" cy="48826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CC"/>
              </a:solidFill>
              <a:latin typeface="+mn-lt"/>
              <a:cs typeface="Comic Sans MS"/>
            </a:rPr>
            <a:t>Implantation failure or gestation discontinuation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Alteration of the endometrial contour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Persistence of intrauterine blood or clots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 dirty="0">
              <a:latin typeface="+mn-lt"/>
            </a:rPr>
            <a:t>Focal endometrial vascular disturbance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Endometrial inflammation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 dirty="0">
              <a:latin typeface="+mn-lt"/>
            </a:rPr>
            <a:t>Secretion of vasoactive substances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Enhanced endometrial androgen environment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>
              <a:latin typeface="+mn-lt"/>
            </a:rPr>
            <a:t>Interfere normal rhythmic uterine contractions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Abnormal endometrial maturation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>
              <a:latin typeface="+mn-lt"/>
            </a:rPr>
            <a:t>Alteration on </a:t>
          </a:r>
          <a:r>
            <a:rPr lang="en-US" sz="1800" b="1" kern="1200" dirty="0" err="1">
              <a:latin typeface="+mn-lt"/>
            </a:rPr>
            <a:t>oxytocinase</a:t>
          </a:r>
          <a:r>
            <a:rPr lang="en-US" sz="1800" b="1" kern="1200" dirty="0">
              <a:latin typeface="+mn-lt"/>
            </a:rPr>
            <a:t> activity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b="1" kern="1200" dirty="0">
              <a:solidFill>
                <a:srgbClr val="7030A0"/>
              </a:solidFill>
              <a:latin typeface="+mn-lt"/>
            </a:rPr>
            <a:t>Myometrial / endometrial gene expression</a:t>
          </a:r>
          <a:r>
            <a:rPr lang="en-US" sz="1800" b="1" kern="1200" dirty="0">
              <a:solidFill>
                <a:srgbClr val="7030A0"/>
              </a:solidFill>
            </a:rPr>
            <a:t> </a:t>
          </a:r>
          <a:r>
            <a:rPr lang="en-US" sz="1800" b="1" kern="120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endParaRPr lang="en-US" sz="1800" kern="1200" dirty="0">
            <a:solidFill>
              <a:srgbClr val="7030A0"/>
            </a:solidFill>
          </a:endParaRPr>
        </a:p>
      </dsp:txBody>
      <dsp:txXfrm>
        <a:off x="4798582" y="1962610"/>
        <a:ext cx="3997709" cy="4882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0105-C329-9D4F-ABFC-1EF8E50FADC3}">
      <dsp:nvSpPr>
        <dsp:cNvPr id="0" name=""/>
        <dsp:cNvSpPr/>
      </dsp:nvSpPr>
      <dsp:spPr>
        <a:xfrm>
          <a:off x="0" y="0"/>
          <a:ext cx="4942268" cy="1209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Fibroids &amp; Pregnancy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420" y="35420"/>
        <a:ext cx="4871428" cy="1138493"/>
      </dsp:txXfrm>
    </dsp:sp>
    <dsp:sp modelId="{30B5BD85-B9A6-9E40-8229-AAAF7C2EF99B}">
      <dsp:nvSpPr>
        <dsp:cNvPr id="0" name=""/>
        <dsp:cNvSpPr/>
      </dsp:nvSpPr>
      <dsp:spPr>
        <a:xfrm>
          <a:off x="494226" y="1209333"/>
          <a:ext cx="1964085" cy="137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951"/>
              </a:lnTo>
              <a:lnTo>
                <a:pt x="1964085" y="1374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35270-52E7-C24D-BF81-D5A7A8495E62}">
      <dsp:nvSpPr>
        <dsp:cNvPr id="0" name=""/>
        <dsp:cNvSpPr/>
      </dsp:nvSpPr>
      <dsp:spPr>
        <a:xfrm>
          <a:off x="2458312" y="1668304"/>
          <a:ext cx="4149028" cy="1831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Increased risk of spontaneous abortion, premature labor (15% to 20% ), intrauterine growth restriction (10% ), malpresentation (20%)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968" y="1721960"/>
        <a:ext cx="4041716" cy="1724650"/>
      </dsp:txXfrm>
    </dsp:sp>
    <dsp:sp modelId="{FEF6E8AF-B5ED-7441-B3A6-2A78D1F16D47}">
      <dsp:nvSpPr>
        <dsp:cNvPr id="0" name=""/>
        <dsp:cNvSpPr/>
      </dsp:nvSpPr>
      <dsp:spPr>
        <a:xfrm>
          <a:off x="494226" y="1209333"/>
          <a:ext cx="1964085" cy="366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905"/>
              </a:lnTo>
              <a:lnTo>
                <a:pt x="1964085" y="36649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4687B-3D78-EC41-BE1B-8C0881636B44}">
      <dsp:nvSpPr>
        <dsp:cNvPr id="0" name=""/>
        <dsp:cNvSpPr/>
      </dsp:nvSpPr>
      <dsp:spPr>
        <a:xfrm>
          <a:off x="2458312" y="3958257"/>
          <a:ext cx="4149028" cy="1831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Fibroids located adjacent to the placental site were associated with an increased risk of bleeding, abruption, and premature rupture of membranes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968" y="4011913"/>
        <a:ext cx="4041716" cy="1724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58E6-4868-4AC7-B232-CEDBAF0EBC04}">
      <dsp:nvSpPr>
        <dsp:cNvPr id="0" name=""/>
        <dsp:cNvSpPr/>
      </dsp:nvSpPr>
      <dsp:spPr>
        <a:xfrm>
          <a:off x="4682724" y="899806"/>
          <a:ext cx="287261" cy="212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245"/>
              </a:lnTo>
              <a:lnTo>
                <a:pt x="287261" y="21232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36CC-C65F-4EE5-BE01-0E91AB6715A6}">
      <dsp:nvSpPr>
        <dsp:cNvPr id="0" name=""/>
        <dsp:cNvSpPr/>
      </dsp:nvSpPr>
      <dsp:spPr>
        <a:xfrm>
          <a:off x="3360278" y="273782"/>
          <a:ext cx="1917721" cy="14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721" y="0"/>
              </a:lnTo>
              <a:lnTo>
                <a:pt x="1917721" y="149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13140-DA0D-47AF-A84F-7101D7B2AF2E}">
      <dsp:nvSpPr>
        <dsp:cNvPr id="0" name=""/>
        <dsp:cNvSpPr/>
      </dsp:nvSpPr>
      <dsp:spPr>
        <a:xfrm>
          <a:off x="528344" y="899806"/>
          <a:ext cx="196068" cy="118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05"/>
              </a:lnTo>
              <a:lnTo>
                <a:pt x="196068" y="11827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C6936-2151-482B-BB4A-F991F3570205}">
      <dsp:nvSpPr>
        <dsp:cNvPr id="0" name=""/>
        <dsp:cNvSpPr/>
      </dsp:nvSpPr>
      <dsp:spPr>
        <a:xfrm>
          <a:off x="1422475" y="273782"/>
          <a:ext cx="1937802" cy="149835"/>
        </a:xfrm>
        <a:custGeom>
          <a:avLst/>
          <a:gdLst/>
          <a:ahLst/>
          <a:cxnLst/>
          <a:rect l="0" t="0" r="0" b="0"/>
          <a:pathLst>
            <a:path>
              <a:moveTo>
                <a:pt x="1937802" y="0"/>
              </a:moveTo>
              <a:lnTo>
                <a:pt x="0" y="0"/>
              </a:lnTo>
              <a:lnTo>
                <a:pt x="0" y="149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1993C-A504-4E60-BD30-F02F42AAE0F4}">
      <dsp:nvSpPr>
        <dsp:cNvPr id="0" name=""/>
        <dsp:cNvSpPr/>
      </dsp:nvSpPr>
      <dsp:spPr>
        <a:xfrm>
          <a:off x="2424657" y="0"/>
          <a:ext cx="1871241" cy="273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C00000"/>
              </a:solidFill>
            </a:rPr>
            <a:t>Management</a:t>
          </a:r>
        </a:p>
      </dsp:txBody>
      <dsp:txXfrm>
        <a:off x="2424657" y="0"/>
        <a:ext cx="1871241" cy="273782"/>
      </dsp:txXfrm>
    </dsp:sp>
    <dsp:sp modelId="{08C790DF-1816-49D8-8C7E-3F9689B67B0F}">
      <dsp:nvSpPr>
        <dsp:cNvPr id="0" name=""/>
        <dsp:cNvSpPr/>
      </dsp:nvSpPr>
      <dsp:spPr>
        <a:xfrm>
          <a:off x="304811" y="423618"/>
          <a:ext cx="2235327" cy="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151E8D"/>
              </a:solidFill>
            </a:rPr>
            <a:t>Differential Diagnosis</a:t>
          </a:r>
        </a:p>
      </dsp:txBody>
      <dsp:txXfrm>
        <a:off x="304811" y="423618"/>
        <a:ext cx="2235327" cy="476188"/>
      </dsp:txXfrm>
    </dsp:sp>
    <dsp:sp modelId="{60056204-BB2E-4571-A031-65FB00B50EAE}">
      <dsp:nvSpPr>
        <dsp:cNvPr id="0" name=""/>
        <dsp:cNvSpPr/>
      </dsp:nvSpPr>
      <dsp:spPr>
        <a:xfrm>
          <a:off x="724413" y="1015996"/>
          <a:ext cx="3555480" cy="213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65100" lvl="0" indent="-1651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kern="1200"/>
            <a:t>-  </a:t>
          </a:r>
          <a:r>
            <a:rPr lang="en-US" sz="1800" b="1" kern="1200"/>
            <a:t>Adenomyosis (esp. when multiple intramural fibroids giving a smooth contour)</a:t>
          </a:r>
        </a:p>
        <a:p>
          <a:pPr marL="165100" lvl="0" indent="-1651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b="1" kern="1200"/>
            <a:t>-  </a:t>
          </a:r>
          <a:r>
            <a:rPr lang="en-US" sz="1800" b="1" kern="1200">
              <a:solidFill>
                <a:srgbClr val="7030A0"/>
              </a:solidFill>
            </a:rPr>
            <a:t>Pregnancy </a:t>
          </a:r>
        </a:p>
        <a:p>
          <a:pPr marL="165100" lvl="0" indent="-1651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b="1" kern="1200"/>
            <a:t>-  Benign ovarian mass / </a:t>
          </a:r>
          <a:r>
            <a:rPr lang="en-US" sz="1800" b="1" kern="1200" err="1"/>
            <a:t>Hgic</a:t>
          </a:r>
          <a:r>
            <a:rPr lang="en-US" sz="1800" b="1" kern="1200"/>
            <a:t>. Cyst / dermoid cyst / endometrioma</a:t>
          </a:r>
        </a:p>
        <a:p>
          <a:pPr marL="165100" lvl="0" indent="-16510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b="1" kern="1200"/>
            <a:t>-  </a:t>
          </a:r>
          <a:r>
            <a:rPr lang="en-US" sz="1800" b="1" kern="1200">
              <a:solidFill>
                <a:srgbClr val="7030A0"/>
              </a:solidFill>
            </a:rPr>
            <a:t>Malignant mass, ovarian Ca./ Endometrial Ca. / </a:t>
          </a:r>
          <a:r>
            <a:rPr lang="en-US" sz="1800" b="1" kern="1200" err="1">
              <a:solidFill>
                <a:srgbClr val="7030A0"/>
              </a:solidFill>
            </a:rPr>
            <a:t>Leiomyosarcoma</a:t>
          </a:r>
          <a:r>
            <a:rPr lang="en-US" sz="1800" b="1" kern="1200">
              <a:solidFill>
                <a:srgbClr val="7030A0"/>
              </a:solidFill>
            </a:rPr>
            <a:t> </a:t>
          </a:r>
        </a:p>
      </dsp:txBody>
      <dsp:txXfrm>
        <a:off x="724413" y="1015996"/>
        <a:ext cx="3555480" cy="2133032"/>
      </dsp:txXfrm>
    </dsp:sp>
    <dsp:sp modelId="{EA3894B3-57ED-4955-A8F9-F217E1B88A17}">
      <dsp:nvSpPr>
        <dsp:cNvPr id="0" name=""/>
        <dsp:cNvSpPr/>
      </dsp:nvSpPr>
      <dsp:spPr>
        <a:xfrm>
          <a:off x="4533905" y="423618"/>
          <a:ext cx="1488188" cy="476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151E8D"/>
              </a:solidFill>
            </a:rPr>
            <a:t>Investigation</a:t>
          </a:r>
        </a:p>
      </dsp:txBody>
      <dsp:txXfrm>
        <a:off x="4533905" y="423618"/>
        <a:ext cx="1488188" cy="476188"/>
      </dsp:txXfrm>
    </dsp:sp>
    <dsp:sp modelId="{63C3F0CE-56CB-4963-98FC-FF0D965FB726}">
      <dsp:nvSpPr>
        <dsp:cNvPr id="0" name=""/>
        <dsp:cNvSpPr/>
      </dsp:nvSpPr>
      <dsp:spPr>
        <a:xfrm>
          <a:off x="4969985" y="1475837"/>
          <a:ext cx="4174014" cy="3094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-   </a:t>
          </a:r>
          <a:r>
            <a:rPr lang="en-US" sz="1800" b="1" kern="1200" dirty="0"/>
            <a:t>USG (TAS / TVS) – Gold Standard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  </a:t>
          </a:r>
          <a:r>
            <a:rPr lang="en-US" sz="1800" b="1" kern="1200" dirty="0">
              <a:solidFill>
                <a:srgbClr val="7030A0"/>
              </a:solidFill>
            </a:rPr>
            <a:t>Saline sonography especially for diagnosis of sub-mucous fibroid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  3D USG gives accuracy in location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  </a:t>
          </a:r>
          <a:r>
            <a:rPr lang="en-US" sz="1800" b="1" kern="1200" dirty="0">
              <a:solidFill>
                <a:srgbClr val="7030A0"/>
              </a:solidFill>
            </a:rPr>
            <a:t>MRI - exact locations / size / vascularization / relation with serosa &amp; cavity.  In future high resolution MRI may help in sarcoma detection, hence is superior to all other diagnostic method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   Hysteroscopy – for intra-cavitary fibroids also for fibroids associated with DUB / hyperplasia</a:t>
          </a:r>
        </a:p>
      </dsp:txBody>
      <dsp:txXfrm>
        <a:off x="4969985" y="1475837"/>
        <a:ext cx="4174014" cy="30944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C58A-0958-4DB4-8EFA-A9F29D36422B}">
      <dsp:nvSpPr>
        <dsp:cNvPr id="0" name=""/>
        <dsp:cNvSpPr/>
      </dsp:nvSpPr>
      <dsp:spPr>
        <a:xfrm>
          <a:off x="2369959" y="470677"/>
          <a:ext cx="3261080" cy="345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61"/>
              </a:lnTo>
              <a:lnTo>
                <a:pt x="3261080" y="221361"/>
              </a:lnTo>
              <a:lnTo>
                <a:pt x="3261080" y="3458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197D5-8F6E-4D06-BB79-55029D7097F9}">
      <dsp:nvSpPr>
        <dsp:cNvPr id="0" name=""/>
        <dsp:cNvSpPr/>
      </dsp:nvSpPr>
      <dsp:spPr>
        <a:xfrm>
          <a:off x="444079" y="1232260"/>
          <a:ext cx="1749158" cy="873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739"/>
              </a:lnTo>
              <a:lnTo>
                <a:pt x="1749158" y="8737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3CC8C-352A-4E00-A8EC-193DE9F1B1C3}">
      <dsp:nvSpPr>
        <dsp:cNvPr id="0" name=""/>
        <dsp:cNvSpPr/>
      </dsp:nvSpPr>
      <dsp:spPr>
        <a:xfrm>
          <a:off x="1436766" y="470677"/>
          <a:ext cx="933192" cy="345834"/>
        </a:xfrm>
        <a:custGeom>
          <a:avLst/>
          <a:gdLst/>
          <a:ahLst/>
          <a:cxnLst/>
          <a:rect l="0" t="0" r="0" b="0"/>
          <a:pathLst>
            <a:path>
              <a:moveTo>
                <a:pt x="933192" y="0"/>
              </a:moveTo>
              <a:lnTo>
                <a:pt x="933192" y="221361"/>
              </a:lnTo>
              <a:lnTo>
                <a:pt x="0" y="221361"/>
              </a:lnTo>
              <a:lnTo>
                <a:pt x="0" y="3458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AE390-A75F-4203-BE34-EBC7790775B9}">
      <dsp:nvSpPr>
        <dsp:cNvPr id="0" name=""/>
        <dsp:cNvSpPr/>
      </dsp:nvSpPr>
      <dsp:spPr>
        <a:xfrm>
          <a:off x="1576756" y="0"/>
          <a:ext cx="1586405" cy="470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</a:rPr>
            <a:t>Treatment</a:t>
          </a:r>
        </a:p>
      </dsp:txBody>
      <dsp:txXfrm>
        <a:off x="1576756" y="0"/>
        <a:ext cx="1586405" cy="470677"/>
      </dsp:txXfrm>
    </dsp:sp>
    <dsp:sp modelId="{9377CF7E-0343-4302-86B7-33108D449134}">
      <dsp:nvSpPr>
        <dsp:cNvPr id="0" name=""/>
        <dsp:cNvSpPr/>
      </dsp:nvSpPr>
      <dsp:spPr>
        <a:xfrm>
          <a:off x="195907" y="816511"/>
          <a:ext cx="2481717" cy="415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Asymptomatic fibroids</a:t>
          </a:r>
        </a:p>
      </dsp:txBody>
      <dsp:txXfrm>
        <a:off x="195907" y="816511"/>
        <a:ext cx="2481717" cy="415749"/>
      </dsp:txXfrm>
    </dsp:sp>
    <dsp:sp modelId="{D27C6864-09D8-49B2-AFBA-B62B1A2473E8}">
      <dsp:nvSpPr>
        <dsp:cNvPr id="0" name=""/>
        <dsp:cNvSpPr/>
      </dsp:nvSpPr>
      <dsp:spPr>
        <a:xfrm>
          <a:off x="2193238" y="1312966"/>
          <a:ext cx="3769970" cy="1586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44488" lvl="0" indent="-344488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-  </a:t>
          </a:r>
          <a:r>
            <a:rPr lang="en-US" sz="1800" b="1" kern="1200" dirty="0"/>
            <a:t>No need to monitor the size</a:t>
          </a:r>
        </a:p>
        <a:p>
          <a:pPr marL="344488" lvl="0" indent="-344488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</a:t>
          </a:r>
          <a:r>
            <a:rPr lang="en-US" sz="1800" b="1" kern="1200" dirty="0">
              <a:solidFill>
                <a:srgbClr val="7030A0"/>
              </a:solidFill>
            </a:rPr>
            <a:t>Hysterectomy should not be advised</a:t>
          </a:r>
        </a:p>
        <a:p>
          <a:pPr marL="344488" lvl="0" indent="-344488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-  Referred for secondary care only if :</a:t>
          </a:r>
        </a:p>
        <a:p>
          <a:pPr marL="569913" lvl="0" indent="-569913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           * Palpable abdominally</a:t>
          </a:r>
        </a:p>
        <a:p>
          <a:pPr marL="569913" lvl="0" indent="-569913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           * Seen intra-</a:t>
          </a:r>
          <a:r>
            <a:rPr lang="en-US" sz="1800" b="1" kern="1200" dirty="0" err="1"/>
            <a:t>cavitatary</a:t>
          </a:r>
          <a:endParaRPr lang="en-US" sz="1800" b="1" kern="1200" dirty="0"/>
        </a:p>
        <a:p>
          <a:pPr marL="569913" lvl="0" indent="-569913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           * UCL &gt; 12cm</a:t>
          </a:r>
          <a:endParaRPr lang="en-US" sz="1400" b="1" kern="1200" dirty="0"/>
        </a:p>
      </dsp:txBody>
      <dsp:txXfrm>
        <a:off x="2193238" y="1312966"/>
        <a:ext cx="3769970" cy="1586068"/>
      </dsp:txXfrm>
    </dsp:sp>
    <dsp:sp modelId="{01C26783-7D74-4291-96F2-D638342F009E}">
      <dsp:nvSpPr>
        <dsp:cNvPr id="0" name=""/>
        <dsp:cNvSpPr/>
      </dsp:nvSpPr>
      <dsp:spPr>
        <a:xfrm>
          <a:off x="4546133" y="816511"/>
          <a:ext cx="2169813" cy="415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Symptomatic fibroids</a:t>
          </a:r>
        </a:p>
      </dsp:txBody>
      <dsp:txXfrm>
        <a:off x="4546133" y="816511"/>
        <a:ext cx="2169813" cy="415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64DC0-998B-4D11-BEC8-FB014E818B9E}">
      <dsp:nvSpPr>
        <dsp:cNvPr id="0" name=""/>
        <dsp:cNvSpPr/>
      </dsp:nvSpPr>
      <dsp:spPr>
        <a:xfrm>
          <a:off x="5681188" y="2184689"/>
          <a:ext cx="240682" cy="73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94"/>
              </a:lnTo>
              <a:lnTo>
                <a:pt x="240682" y="7380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F2B5-1C85-4775-AA56-91F7EA82C990}">
      <dsp:nvSpPr>
        <dsp:cNvPr id="0" name=""/>
        <dsp:cNvSpPr/>
      </dsp:nvSpPr>
      <dsp:spPr>
        <a:xfrm>
          <a:off x="5352254" y="1045456"/>
          <a:ext cx="970754" cy="33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78"/>
              </a:lnTo>
              <a:lnTo>
                <a:pt x="970754" y="168478"/>
              </a:lnTo>
              <a:lnTo>
                <a:pt x="970754" y="3369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30BDA-E3AF-4ED9-B29A-BA9234ECDF5A}">
      <dsp:nvSpPr>
        <dsp:cNvPr id="0" name=""/>
        <dsp:cNvSpPr/>
      </dsp:nvSpPr>
      <dsp:spPr>
        <a:xfrm>
          <a:off x="4381500" y="3323922"/>
          <a:ext cx="3479596" cy="34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3"/>
              </a:lnTo>
              <a:lnTo>
                <a:pt x="3479596" y="174663"/>
              </a:lnTo>
              <a:lnTo>
                <a:pt x="3479596" y="343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9AB25-2E21-4F06-9491-197BA09039E3}">
      <dsp:nvSpPr>
        <dsp:cNvPr id="0" name=""/>
        <dsp:cNvSpPr/>
      </dsp:nvSpPr>
      <dsp:spPr>
        <a:xfrm>
          <a:off x="4528111" y="4451939"/>
          <a:ext cx="150421" cy="113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010"/>
              </a:lnTo>
              <a:lnTo>
                <a:pt x="150421" y="1130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4088A-AE51-409A-80BE-923B46F325B8}">
      <dsp:nvSpPr>
        <dsp:cNvPr id="0" name=""/>
        <dsp:cNvSpPr/>
      </dsp:nvSpPr>
      <dsp:spPr>
        <a:xfrm>
          <a:off x="4381500" y="3323922"/>
          <a:ext cx="1076296" cy="33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78"/>
              </a:lnTo>
              <a:lnTo>
                <a:pt x="1076296" y="168478"/>
              </a:lnTo>
              <a:lnTo>
                <a:pt x="1076296" y="3369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3800C-7AE7-4F1B-9B8B-E8E012AAAF8A}">
      <dsp:nvSpPr>
        <dsp:cNvPr id="0" name=""/>
        <dsp:cNvSpPr/>
      </dsp:nvSpPr>
      <dsp:spPr>
        <a:xfrm>
          <a:off x="2179966" y="4463154"/>
          <a:ext cx="158951" cy="113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010"/>
              </a:lnTo>
              <a:lnTo>
                <a:pt x="158951" y="1130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F9B7-6E5C-43F1-B980-AE274891A589}">
      <dsp:nvSpPr>
        <dsp:cNvPr id="0" name=""/>
        <dsp:cNvSpPr/>
      </dsp:nvSpPr>
      <dsp:spPr>
        <a:xfrm>
          <a:off x="2970530" y="3323922"/>
          <a:ext cx="1410969" cy="336956"/>
        </a:xfrm>
        <a:custGeom>
          <a:avLst/>
          <a:gdLst/>
          <a:ahLst/>
          <a:cxnLst/>
          <a:rect l="0" t="0" r="0" b="0"/>
          <a:pathLst>
            <a:path>
              <a:moveTo>
                <a:pt x="1410969" y="0"/>
              </a:moveTo>
              <a:lnTo>
                <a:pt x="1410969" y="168478"/>
              </a:lnTo>
              <a:lnTo>
                <a:pt x="0" y="168478"/>
              </a:lnTo>
              <a:lnTo>
                <a:pt x="0" y="3369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711E0-C291-4DDB-97E3-2FF350914254}">
      <dsp:nvSpPr>
        <dsp:cNvPr id="0" name=""/>
        <dsp:cNvSpPr/>
      </dsp:nvSpPr>
      <dsp:spPr>
        <a:xfrm>
          <a:off x="162790" y="4463154"/>
          <a:ext cx="128957" cy="113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010"/>
              </a:lnTo>
              <a:lnTo>
                <a:pt x="128957" y="11300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ED194-8325-4A9E-B976-90A333F23B66}">
      <dsp:nvSpPr>
        <dsp:cNvPr id="0" name=""/>
        <dsp:cNvSpPr/>
      </dsp:nvSpPr>
      <dsp:spPr>
        <a:xfrm>
          <a:off x="804611" y="3323922"/>
          <a:ext cx="3576888" cy="336956"/>
        </a:xfrm>
        <a:custGeom>
          <a:avLst/>
          <a:gdLst/>
          <a:ahLst/>
          <a:cxnLst/>
          <a:rect l="0" t="0" r="0" b="0"/>
          <a:pathLst>
            <a:path>
              <a:moveTo>
                <a:pt x="3576888" y="0"/>
              </a:moveTo>
              <a:lnTo>
                <a:pt x="3576888" y="168478"/>
              </a:lnTo>
              <a:lnTo>
                <a:pt x="0" y="168478"/>
              </a:lnTo>
              <a:lnTo>
                <a:pt x="0" y="3369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4679F-8D5F-4106-B2FD-AF581990EE38}">
      <dsp:nvSpPr>
        <dsp:cNvPr id="0" name=""/>
        <dsp:cNvSpPr/>
      </dsp:nvSpPr>
      <dsp:spPr>
        <a:xfrm>
          <a:off x="4335779" y="2184689"/>
          <a:ext cx="91440" cy="336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9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B754C-1C2C-4150-8FFF-8E69516D5FF6}">
      <dsp:nvSpPr>
        <dsp:cNvPr id="0" name=""/>
        <dsp:cNvSpPr/>
      </dsp:nvSpPr>
      <dsp:spPr>
        <a:xfrm>
          <a:off x="4381499" y="1045456"/>
          <a:ext cx="970754" cy="336956"/>
        </a:xfrm>
        <a:custGeom>
          <a:avLst/>
          <a:gdLst/>
          <a:ahLst/>
          <a:cxnLst/>
          <a:rect l="0" t="0" r="0" b="0"/>
          <a:pathLst>
            <a:path>
              <a:moveTo>
                <a:pt x="970754" y="0"/>
              </a:moveTo>
              <a:lnTo>
                <a:pt x="970754" y="168478"/>
              </a:lnTo>
              <a:lnTo>
                <a:pt x="0" y="168478"/>
              </a:lnTo>
              <a:lnTo>
                <a:pt x="0" y="3369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1CA8B-DD2B-4939-B72D-408BDB1C496C}">
      <dsp:nvSpPr>
        <dsp:cNvPr id="0" name=""/>
        <dsp:cNvSpPr/>
      </dsp:nvSpPr>
      <dsp:spPr>
        <a:xfrm>
          <a:off x="4054355" y="243179"/>
          <a:ext cx="2595798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</a:rPr>
            <a:t>Symptomatic Fibroids</a:t>
          </a:r>
        </a:p>
      </dsp:txBody>
      <dsp:txXfrm>
        <a:off x="4054355" y="243179"/>
        <a:ext cx="2595798" cy="802276"/>
      </dsp:txXfrm>
    </dsp:sp>
    <dsp:sp modelId="{C11235FC-1857-49D2-ADDB-77FC6525E994}">
      <dsp:nvSpPr>
        <dsp:cNvPr id="0" name=""/>
        <dsp:cNvSpPr/>
      </dsp:nvSpPr>
      <dsp:spPr>
        <a:xfrm>
          <a:off x="3579223" y="1382412"/>
          <a:ext cx="1604553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Medical</a:t>
          </a:r>
        </a:p>
      </dsp:txBody>
      <dsp:txXfrm>
        <a:off x="3579223" y="1382412"/>
        <a:ext cx="1604553" cy="802276"/>
      </dsp:txXfrm>
    </dsp:sp>
    <dsp:sp modelId="{712582F7-1E03-41D1-AB03-33D706F10D34}">
      <dsp:nvSpPr>
        <dsp:cNvPr id="0" name=""/>
        <dsp:cNvSpPr/>
      </dsp:nvSpPr>
      <dsp:spPr>
        <a:xfrm>
          <a:off x="3579223" y="2521645"/>
          <a:ext cx="1604553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Only short term relief</a:t>
          </a:r>
        </a:p>
      </dsp:txBody>
      <dsp:txXfrm>
        <a:off x="3579223" y="2521645"/>
        <a:ext cx="1604553" cy="802276"/>
      </dsp:txXfrm>
    </dsp:sp>
    <dsp:sp modelId="{1B293660-F2BA-4881-83E5-C5F8EAE7E6B0}">
      <dsp:nvSpPr>
        <dsp:cNvPr id="0" name=""/>
        <dsp:cNvSpPr/>
      </dsp:nvSpPr>
      <dsp:spPr>
        <a:xfrm>
          <a:off x="2335" y="3660878"/>
          <a:ext cx="1604553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NSAIDS</a:t>
          </a:r>
        </a:p>
      </dsp:txBody>
      <dsp:txXfrm>
        <a:off x="2335" y="3660878"/>
        <a:ext cx="1604553" cy="802276"/>
      </dsp:txXfrm>
    </dsp:sp>
    <dsp:sp modelId="{BF7AACD0-0E7E-4B62-A93F-D1170B6F25E3}">
      <dsp:nvSpPr>
        <dsp:cNvPr id="0" name=""/>
        <dsp:cNvSpPr/>
      </dsp:nvSpPr>
      <dsp:spPr>
        <a:xfrm>
          <a:off x="291748" y="4800111"/>
          <a:ext cx="1735998" cy="1586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57150" lvl="0" indent="-571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 Reduces </a:t>
          </a:r>
          <a:r>
            <a:rPr lang="en-US" sz="2000" b="1" kern="1200" dirty="0" err="1"/>
            <a:t>dysmenorrhoe</a:t>
          </a:r>
          <a:r>
            <a:rPr lang="en-US" sz="2000" b="1" kern="1200" dirty="0"/>
            <a:t> (not supported by studies)</a:t>
          </a:r>
        </a:p>
      </dsp:txBody>
      <dsp:txXfrm>
        <a:off x="291748" y="4800111"/>
        <a:ext cx="1735998" cy="1586108"/>
      </dsp:txXfrm>
    </dsp:sp>
    <dsp:sp modelId="{97B351E5-50FB-4E15-A39D-752E9C718BA9}">
      <dsp:nvSpPr>
        <dsp:cNvPr id="0" name=""/>
        <dsp:cNvSpPr/>
      </dsp:nvSpPr>
      <dsp:spPr>
        <a:xfrm>
          <a:off x="1982325" y="3660878"/>
          <a:ext cx="1976408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Oral Contraceptives</a:t>
          </a:r>
        </a:p>
      </dsp:txBody>
      <dsp:txXfrm>
        <a:off x="1982325" y="3660878"/>
        <a:ext cx="1976408" cy="802276"/>
      </dsp:txXfrm>
    </dsp:sp>
    <dsp:sp modelId="{EEC3EE75-349D-4FE7-95FD-491043CD3305}">
      <dsp:nvSpPr>
        <dsp:cNvPr id="0" name=""/>
        <dsp:cNvSpPr/>
      </dsp:nvSpPr>
      <dsp:spPr>
        <a:xfrm>
          <a:off x="2338917" y="4800111"/>
          <a:ext cx="1815760" cy="1586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Reduces HMB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 Size to be   monitored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 Studies limited</a:t>
          </a:r>
        </a:p>
      </dsp:txBody>
      <dsp:txXfrm>
        <a:off x="2338917" y="4800111"/>
        <a:ext cx="1815760" cy="1586108"/>
      </dsp:txXfrm>
    </dsp:sp>
    <dsp:sp modelId="{4BEBE200-13F2-4870-A5A2-BE60E6EE9575}">
      <dsp:nvSpPr>
        <dsp:cNvPr id="0" name=""/>
        <dsp:cNvSpPr/>
      </dsp:nvSpPr>
      <dsp:spPr>
        <a:xfrm>
          <a:off x="4295690" y="3660878"/>
          <a:ext cx="2324211" cy="791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LNG – Intrauterine Device</a:t>
          </a:r>
        </a:p>
      </dsp:txBody>
      <dsp:txXfrm>
        <a:off x="4295690" y="3660878"/>
        <a:ext cx="2324211" cy="791060"/>
      </dsp:txXfrm>
    </dsp:sp>
    <dsp:sp modelId="{7667BCE0-D660-479B-9920-2F37F162745C}">
      <dsp:nvSpPr>
        <dsp:cNvPr id="0" name=""/>
        <dsp:cNvSpPr/>
      </dsp:nvSpPr>
      <dsp:spPr>
        <a:xfrm>
          <a:off x="4678532" y="4788895"/>
          <a:ext cx="1735998" cy="1586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- Reduces HMB        -  Increased   expulsion rates  -  Studies limited</a:t>
          </a:r>
        </a:p>
      </dsp:txBody>
      <dsp:txXfrm>
        <a:off x="4678532" y="4788895"/>
        <a:ext cx="1735998" cy="1586108"/>
      </dsp:txXfrm>
    </dsp:sp>
    <dsp:sp modelId="{9252733D-C30D-445A-AB34-9C91B35921BF}">
      <dsp:nvSpPr>
        <dsp:cNvPr id="0" name=""/>
        <dsp:cNvSpPr/>
      </dsp:nvSpPr>
      <dsp:spPr>
        <a:xfrm>
          <a:off x="6959193" y="3667063"/>
          <a:ext cx="1803806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Hormonal therapy</a:t>
          </a:r>
        </a:p>
      </dsp:txBody>
      <dsp:txXfrm>
        <a:off x="6959193" y="3667063"/>
        <a:ext cx="1803806" cy="802276"/>
      </dsp:txXfrm>
    </dsp:sp>
    <dsp:sp modelId="{42587C20-0D98-4E4F-8B38-76028B1425D1}">
      <dsp:nvSpPr>
        <dsp:cNvPr id="0" name=""/>
        <dsp:cNvSpPr/>
      </dsp:nvSpPr>
      <dsp:spPr>
        <a:xfrm>
          <a:off x="5520732" y="1382412"/>
          <a:ext cx="1604553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Surgical</a:t>
          </a:r>
        </a:p>
      </dsp:txBody>
      <dsp:txXfrm>
        <a:off x="5520732" y="1382412"/>
        <a:ext cx="1604553" cy="802276"/>
      </dsp:txXfrm>
    </dsp:sp>
    <dsp:sp modelId="{6B8B7FFE-2587-4CA7-AF24-2DD3EDE560CA}">
      <dsp:nvSpPr>
        <dsp:cNvPr id="0" name=""/>
        <dsp:cNvSpPr/>
      </dsp:nvSpPr>
      <dsp:spPr>
        <a:xfrm>
          <a:off x="5921871" y="2521645"/>
          <a:ext cx="1604553" cy="80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Hysterectomy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Myomectomy</a:t>
          </a:r>
        </a:p>
      </dsp:txBody>
      <dsp:txXfrm>
        <a:off x="5921871" y="2521645"/>
        <a:ext cx="1604553" cy="8022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79E7A-6E28-425F-9DA3-F992DA279EC0}">
      <dsp:nvSpPr>
        <dsp:cNvPr id="0" name=""/>
        <dsp:cNvSpPr/>
      </dsp:nvSpPr>
      <dsp:spPr>
        <a:xfrm rot="5400000">
          <a:off x="5979773" y="-2685368"/>
          <a:ext cx="2305503" cy="76808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>
              <a:solidFill>
                <a:srgbClr val="7030A0"/>
              </a:solidFill>
            </a:rPr>
            <a:t>Mifepristone</a:t>
          </a:r>
          <a:r>
            <a:rPr lang="en-US" sz="1600" b="1" kern="1200" dirty="0"/>
            <a:t> acts on progesterone receptors in the fibroids &amp; decrease volume by 26-74%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Recurrence rate is less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</a:t>
          </a:r>
          <a:r>
            <a:rPr lang="en-US" sz="1600" b="1" kern="1200" dirty="0" err="1"/>
            <a:t>Amenorrhoea</a:t>
          </a:r>
          <a:r>
            <a:rPr lang="en-US" sz="1600" b="1" kern="1200" dirty="0"/>
            <a:t> is 90%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Bone marrow density is not affected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Side Effects: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Endometrial hyperplasia without atypia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Transient rise in transaminase levels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/>
            <a:t>-  Larger studies awaited </a:t>
          </a:r>
          <a:endParaRPr lang="en-US" sz="1200" b="1" kern="1200" dirty="0"/>
        </a:p>
      </dsp:txBody>
      <dsp:txXfrm rot="-5400000">
        <a:off x="3292080" y="114870"/>
        <a:ext cx="7568346" cy="2080413"/>
      </dsp:txXfrm>
    </dsp:sp>
    <dsp:sp modelId="{78077823-9EEF-443B-803D-C1D053211E8C}">
      <dsp:nvSpPr>
        <dsp:cNvPr id="0" name=""/>
        <dsp:cNvSpPr/>
      </dsp:nvSpPr>
      <dsp:spPr>
        <a:xfrm>
          <a:off x="294189" y="484503"/>
          <a:ext cx="2997890" cy="13411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Anti-progesterone Agents</a:t>
          </a:r>
        </a:p>
      </dsp:txBody>
      <dsp:txXfrm>
        <a:off x="359658" y="549972"/>
        <a:ext cx="2866952" cy="1210210"/>
      </dsp:txXfrm>
    </dsp:sp>
    <dsp:sp modelId="{DADEF51A-6B43-49BF-90A8-0A1FFD001E2E}">
      <dsp:nvSpPr>
        <dsp:cNvPr id="0" name=""/>
        <dsp:cNvSpPr/>
      </dsp:nvSpPr>
      <dsp:spPr>
        <a:xfrm rot="5400000">
          <a:off x="6333208" y="-615242"/>
          <a:ext cx="1612003" cy="76884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- </a:t>
          </a:r>
          <a:r>
            <a:rPr lang="en-US" sz="1600" b="1" kern="1200" dirty="0"/>
            <a:t>Decreases E2 levels by peripheral block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Size/ symptoms decreases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Side effects 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Studies limited</a:t>
          </a:r>
        </a:p>
      </dsp:txBody>
      <dsp:txXfrm rot="-5400000">
        <a:off x="3295010" y="2501648"/>
        <a:ext cx="7609708" cy="1454619"/>
      </dsp:txXfrm>
    </dsp:sp>
    <dsp:sp modelId="{24B657FE-BC03-4275-8F8B-5E179B8CC384}">
      <dsp:nvSpPr>
        <dsp:cNvPr id="0" name=""/>
        <dsp:cNvSpPr/>
      </dsp:nvSpPr>
      <dsp:spPr>
        <a:xfrm>
          <a:off x="294189" y="2558383"/>
          <a:ext cx="3000820" cy="13411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Aromatase Inhibitors</a:t>
          </a:r>
        </a:p>
      </dsp:txBody>
      <dsp:txXfrm>
        <a:off x="359658" y="2623852"/>
        <a:ext cx="2869882" cy="1210210"/>
      </dsp:txXfrm>
    </dsp:sp>
    <dsp:sp modelId="{9EDAEA57-4A9E-4950-953D-2F74041A1370}">
      <dsp:nvSpPr>
        <dsp:cNvPr id="0" name=""/>
        <dsp:cNvSpPr/>
      </dsp:nvSpPr>
      <dsp:spPr>
        <a:xfrm rot="5400000">
          <a:off x="6129315" y="1315779"/>
          <a:ext cx="2019788" cy="76884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- </a:t>
          </a:r>
          <a:r>
            <a:rPr lang="en-US" sz="1600" b="1" kern="1200" dirty="0"/>
            <a:t>35-65% decrease in volume in 3 months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Pre-operative correction of </a:t>
          </a:r>
          <a:r>
            <a:rPr lang="en-US" sz="1600" b="1" kern="1200" dirty="0" err="1"/>
            <a:t>anaemia</a:t>
          </a:r>
          <a:r>
            <a:rPr lang="en-US" sz="1600" b="1" kern="1200" dirty="0"/>
            <a:t> &amp; to reduce intraoperative blood loss,  though studies have not proven.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Long term use results in side effects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- Hence if required add back therapy with Tibolone  / raloxifene / estriol / </a:t>
          </a:r>
          <a:r>
            <a:rPr lang="en-US" sz="1600" b="1" kern="1200" dirty="0" err="1"/>
            <a:t>Ipriflavone</a:t>
          </a:r>
          <a:r>
            <a:rPr lang="en-US" sz="1600" b="1" kern="1200" dirty="0"/>
            <a:t> </a:t>
          </a:r>
          <a:r>
            <a:rPr lang="en-US" sz="1600" b="1" kern="1200" dirty="0">
              <a:sym typeface="Wingdings" pitchFamily="2" charset="2"/>
            </a:rPr>
            <a:t> to improve bone density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kern="1200" dirty="0">
              <a:sym typeface="Wingdings" pitchFamily="2" charset="2"/>
            </a:rPr>
            <a:t>Tibolone &amp; MPA reduces vasomotor symptoms</a:t>
          </a:r>
          <a:endParaRPr lang="en-US" sz="1600" b="1" kern="1200" dirty="0"/>
        </a:p>
      </dsp:txBody>
      <dsp:txXfrm rot="-5400000">
        <a:off x="3295009" y="4248683"/>
        <a:ext cx="7589802" cy="1822592"/>
      </dsp:txXfrm>
    </dsp:sp>
    <dsp:sp modelId="{8830F14A-B0DC-4DCA-8BBF-56CF9A6436F8}">
      <dsp:nvSpPr>
        <dsp:cNvPr id="0" name=""/>
        <dsp:cNvSpPr/>
      </dsp:nvSpPr>
      <dsp:spPr>
        <a:xfrm>
          <a:off x="294189" y="4489405"/>
          <a:ext cx="3000820" cy="13411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51E8D"/>
              </a:solidFill>
            </a:rPr>
            <a:t>GnRH Agonists / antagonists</a:t>
          </a:r>
        </a:p>
      </dsp:txBody>
      <dsp:txXfrm>
        <a:off x="359658" y="4554874"/>
        <a:ext cx="2869882" cy="1210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0E0C-92A3-4B99-A051-D1EAF9CC2767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18A7-A24A-426D-ACCB-D06CA83A9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4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6087-8F4D-4CA7-A1EB-FC60572D63D5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8856-877C-4FA8-BFBE-95E7B3249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Management of Fibroids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CCF971-2BA5-434B-8395-8250E89B2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36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Hormonal Therapy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57638"/>
              </p:ext>
            </p:extLst>
          </p:nvPr>
        </p:nvGraphicFramePr>
        <p:xfrm>
          <a:off x="457200" y="685800"/>
          <a:ext cx="11277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64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5689462"/>
              </p:ext>
            </p:extLst>
          </p:nvPr>
        </p:nvGraphicFramePr>
        <p:xfrm>
          <a:off x="381000" y="381000"/>
          <a:ext cx="11353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1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Hormonal Therapy</a:t>
            </a:r>
          </a:p>
        </p:txBody>
      </p:sp>
    </p:spTree>
    <p:extLst>
      <p:ext uri="{BB962C8B-B14F-4D97-AF65-F5344CB8AC3E}">
        <p14:creationId xmlns:p14="http://schemas.microsoft.com/office/powerpoint/2010/main" val="208764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700"/>
            <a:ext cx="96774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5B11E2-74F1-C546-98A0-FA64B83D043A}"/>
              </a:ext>
            </a:extLst>
          </p:cNvPr>
          <p:cNvCxnSpPr>
            <a:cxnSpLocks/>
          </p:cNvCxnSpPr>
          <p:nvPr/>
        </p:nvCxnSpPr>
        <p:spPr>
          <a:xfrm>
            <a:off x="1600200" y="6781800"/>
            <a:ext cx="5257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D6502A-0614-4A47-8B7D-05C75DA231B1}"/>
              </a:ext>
            </a:extLst>
          </p:cNvPr>
          <p:cNvCxnSpPr>
            <a:cxnSpLocks/>
          </p:cNvCxnSpPr>
          <p:nvPr/>
        </p:nvCxnSpPr>
        <p:spPr>
          <a:xfrm>
            <a:off x="7086600" y="6781800"/>
            <a:ext cx="4191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"/>
            <a:ext cx="6172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BA88E-24B3-2049-A946-919202C14A0F}"/>
              </a:ext>
            </a:extLst>
          </p:cNvPr>
          <p:cNvCxnSpPr/>
          <p:nvPr/>
        </p:nvCxnSpPr>
        <p:spPr>
          <a:xfrm>
            <a:off x="2971800" y="228600"/>
            <a:ext cx="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91AAF-9675-634D-9FED-DF9B9ABA788E}"/>
              </a:ext>
            </a:extLst>
          </p:cNvPr>
          <p:cNvCxnSpPr/>
          <p:nvPr/>
        </p:nvCxnSpPr>
        <p:spPr>
          <a:xfrm>
            <a:off x="2971800" y="6477000"/>
            <a:ext cx="6172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495424"/>
              </p:ext>
            </p:extLst>
          </p:nvPr>
        </p:nvGraphicFramePr>
        <p:xfrm>
          <a:off x="533400" y="152400"/>
          <a:ext cx="11658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45433E3-D8FB-1244-90FB-E5084B2E53DE}"/>
              </a:ext>
            </a:extLst>
          </p:cNvPr>
          <p:cNvSpPr/>
          <p:nvPr/>
        </p:nvSpPr>
        <p:spPr>
          <a:xfrm>
            <a:off x="1600200" y="2743200"/>
            <a:ext cx="2895600" cy="378565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- Removal in one sitting is 85-95%</a:t>
            </a:r>
          </a:p>
          <a:p>
            <a:pPr lvl="0"/>
            <a:r>
              <a:rPr lang="en-US" sz="1600" b="1" dirty="0"/>
              <a:t>- 2</a:t>
            </a:r>
            <a:r>
              <a:rPr lang="en-US" sz="1600" b="1" baseline="30000" dirty="0"/>
              <a:t>nd</a:t>
            </a:r>
            <a:r>
              <a:rPr lang="en-US" sz="1600" b="1" dirty="0"/>
              <a:t> hysteroscopy – 5 to 15%</a:t>
            </a:r>
          </a:p>
          <a:p>
            <a:pPr lvl="0"/>
            <a:r>
              <a:rPr lang="en-US" sz="1600" b="1" dirty="0"/>
              <a:t>- Recurrence rate 5% at end of 1 year</a:t>
            </a:r>
          </a:p>
          <a:p>
            <a:pPr lvl="0"/>
            <a:r>
              <a:rPr lang="en-US" sz="1600" b="1" dirty="0"/>
              <a:t>- Complications:  Fluid overload, pulmonary edema, intra/ postop bleeding, uterine perforation, infection, gas. Embolism</a:t>
            </a:r>
          </a:p>
          <a:p>
            <a:pPr lvl="0"/>
            <a:r>
              <a:rPr lang="en-US" sz="1600" b="1" dirty="0"/>
              <a:t>- Risk is averted by bipolar / laser energy instead of monopolar cautery</a:t>
            </a:r>
          </a:p>
          <a:p>
            <a:pPr lvl="0"/>
            <a:r>
              <a:rPr lang="en-US" sz="1600" b="1" dirty="0"/>
              <a:t>- PR following surgery is 45% </a:t>
            </a:r>
            <a:r>
              <a:rPr lang="en-US" sz="1600" b="1" i="1" dirty="0">
                <a:solidFill>
                  <a:srgbClr val="00B050"/>
                </a:solidFill>
              </a:rPr>
              <a:t>(2014 </a:t>
            </a:r>
            <a:r>
              <a:rPr lang="en-US" sz="1600" b="1" i="1" dirty="0" err="1">
                <a:solidFill>
                  <a:srgbClr val="00B050"/>
                </a:solidFill>
              </a:rPr>
              <a:t>Donnez</a:t>
            </a:r>
            <a:r>
              <a:rPr lang="en-US" sz="1600" b="1" i="1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3F6794-510A-5742-A3DA-B736ED6A101E}"/>
              </a:ext>
            </a:extLst>
          </p:cNvPr>
          <p:cNvCxnSpPr/>
          <p:nvPr/>
        </p:nvCxnSpPr>
        <p:spPr>
          <a:xfrm>
            <a:off x="1219200" y="2590800"/>
            <a:ext cx="0" cy="190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5D69-8EC0-CA4F-9C42-F5E02C7BC608}"/>
              </a:ext>
            </a:extLst>
          </p:cNvPr>
          <p:cNvCxnSpPr/>
          <p:nvPr/>
        </p:nvCxnSpPr>
        <p:spPr>
          <a:xfrm>
            <a:off x="1219200" y="4495800"/>
            <a:ext cx="381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1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2857"/>
          <a:stretch>
            <a:fillRect/>
          </a:stretch>
        </p:blipFill>
        <p:spPr bwMode="auto">
          <a:xfrm>
            <a:off x="3200400" y="3810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F60D0-778C-AE42-9C26-59A2D9F6DFCD}"/>
              </a:ext>
            </a:extLst>
          </p:cNvPr>
          <p:cNvSpPr txBox="1"/>
          <p:nvPr/>
        </p:nvSpPr>
        <p:spPr>
          <a:xfrm>
            <a:off x="1524000" y="152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Submucous Myomas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4910-2044-C64E-8601-1013DDA1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Adjuvants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3D9D8-C5FC-AE4B-9C0F-B8D19A83B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800" b="1" dirty="0">
                <a:solidFill>
                  <a:srgbClr val="7030A0"/>
                </a:solidFill>
              </a:rPr>
              <a:t>GnRH agonists: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Time to correct </a:t>
            </a:r>
            <a:r>
              <a:rPr lang="en-US" sz="1800" b="1" dirty="0" err="1"/>
              <a:t>anaemia</a:t>
            </a:r>
            <a:endParaRPr lang="en-US" sz="1800" b="1" dirty="0"/>
          </a:p>
          <a:p>
            <a:pPr lvl="1">
              <a:lnSpc>
                <a:spcPct val="100000"/>
              </a:lnSpc>
            </a:pPr>
            <a:r>
              <a:rPr lang="en-US" sz="1800" b="1" dirty="0"/>
              <a:t>Reduction in </a:t>
            </a:r>
            <a:r>
              <a:rPr lang="en-US" sz="1800" b="1" dirty="0" err="1"/>
              <a:t>ut.</a:t>
            </a:r>
            <a:r>
              <a:rPr lang="en-US" sz="1800" b="1" dirty="0"/>
              <a:t> size could help in change of surgical procedure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Decreased blood loss. 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Recurrence risk is high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Fibroids soften &amp; planes of dissection becomes distinct</a:t>
            </a:r>
          </a:p>
          <a:p>
            <a:pPr lvl="0">
              <a:lnSpc>
                <a:spcPct val="100000"/>
              </a:lnSpc>
            </a:pPr>
            <a:r>
              <a:rPr lang="en-US" sz="1800" b="1" dirty="0">
                <a:solidFill>
                  <a:srgbClr val="7030A0"/>
                </a:solidFill>
              </a:rPr>
              <a:t>GnRH antagonists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Decreases volume of fibroid by 25-40% in 19 days, easing surgery</a:t>
            </a:r>
          </a:p>
          <a:p>
            <a:pPr lvl="1">
              <a:lnSpc>
                <a:spcPct val="100000"/>
              </a:lnSpc>
            </a:pPr>
            <a:r>
              <a:rPr lang="en-US" sz="1800" b="1" dirty="0"/>
              <a:t>Rapid action without initial flare effect, thus lessening side effects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9FE5B-6EA2-3A4C-8E20-DB8579B08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900" b="1" dirty="0"/>
              <a:t>To minimize blood loss various adjuvants like misoprostol / vasopressin / Bupivacaine plus epinephrine / tranexamic acid / Tourniquet</a:t>
            </a:r>
          </a:p>
          <a:p>
            <a:pPr lvl="0">
              <a:lnSpc>
                <a:spcPct val="100000"/>
              </a:lnSpc>
            </a:pPr>
            <a:r>
              <a:rPr lang="en-US" sz="1900" b="1" dirty="0"/>
              <a:t>No RCTs available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D82AAD-9EFE-AC46-9B91-04DA22AA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151E8D"/>
                </a:solidFill>
              </a:rPr>
              <a:t>Pre-operative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A9C497-2827-234D-B681-FCB2F7929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151E8D"/>
                </a:solidFill>
              </a:rPr>
              <a:t>Intraoperative</a:t>
            </a:r>
          </a:p>
        </p:txBody>
      </p:sp>
    </p:spTree>
    <p:extLst>
      <p:ext uri="{BB962C8B-B14F-4D97-AF65-F5344CB8AC3E}">
        <p14:creationId xmlns:p14="http://schemas.microsoft.com/office/powerpoint/2010/main" val="428907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680108"/>
              </p:ext>
            </p:extLst>
          </p:nvPr>
        </p:nvGraphicFramePr>
        <p:xfrm>
          <a:off x="1524000" y="-166152"/>
          <a:ext cx="8915400" cy="702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7100" y="152400"/>
            <a:ext cx="33528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51E8D"/>
                </a:solidFill>
              </a:rPr>
              <a:t>Different energy sources &amp; techniques results in fibroid necrosis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Lack good quality evidence on effectiveness &amp;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4EEA0-9E0E-DB42-A9E0-CC0B0805E361}"/>
              </a:ext>
            </a:extLst>
          </p:cNvPr>
          <p:cNvSpPr txBox="1"/>
          <p:nvPr/>
        </p:nvSpPr>
        <p:spPr>
          <a:xfrm>
            <a:off x="1524000" y="3034248"/>
            <a:ext cx="2133600" cy="37856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1125" indent="-111125"/>
            <a:r>
              <a:rPr lang="en-US" sz="1600" b="1" dirty="0"/>
              <a:t>- Femoral artery is</a:t>
            </a:r>
          </a:p>
          <a:p>
            <a:pPr marL="111125" indent="-111125"/>
            <a:r>
              <a:rPr lang="en-US" sz="1600" b="1" dirty="0"/>
              <a:t>cannulated and</a:t>
            </a:r>
          </a:p>
          <a:p>
            <a:pPr marL="111125" indent="-111125"/>
            <a:r>
              <a:rPr lang="en-US" sz="1600" b="1" dirty="0"/>
              <a:t>Embolic agent injected</a:t>
            </a:r>
          </a:p>
          <a:p>
            <a:pPr marL="111125" indent="-111125"/>
            <a:r>
              <a:rPr lang="en-US" sz="1600" b="1" dirty="0"/>
              <a:t>into uterine arteries</a:t>
            </a:r>
          </a:p>
          <a:p>
            <a:pPr marL="111125" indent="-111125"/>
            <a:r>
              <a:rPr lang="en-US" sz="1600" b="1" dirty="0"/>
              <a:t>- Shorter hospital stay</a:t>
            </a:r>
          </a:p>
          <a:p>
            <a:pPr marL="111125" indent="-111125"/>
            <a:r>
              <a:rPr lang="en-US" sz="1600" b="1" dirty="0"/>
              <a:t>in spite of higher re</a:t>
            </a:r>
          </a:p>
          <a:p>
            <a:pPr marL="111125" indent="-111125"/>
            <a:r>
              <a:rPr lang="en-US" sz="1600" b="1" dirty="0"/>
              <a:t>intervention rates</a:t>
            </a:r>
          </a:p>
          <a:p>
            <a:pPr marL="111125" indent="-111125"/>
            <a:r>
              <a:rPr lang="en-US" sz="1600" b="1" dirty="0"/>
              <a:t>- Patients desiring</a:t>
            </a:r>
          </a:p>
          <a:p>
            <a:pPr marL="111125" indent="-111125"/>
            <a:r>
              <a:rPr lang="en-US" sz="1600" b="1" dirty="0"/>
              <a:t>future fertility</a:t>
            </a:r>
          </a:p>
          <a:p>
            <a:pPr marL="111125" indent="-111125"/>
            <a:r>
              <a:rPr lang="en-US" sz="1600" b="1" dirty="0"/>
              <a:t>considered with</a:t>
            </a:r>
          </a:p>
          <a:p>
            <a:pPr marL="111125" indent="-111125"/>
            <a:r>
              <a:rPr lang="en-US" sz="1600" b="1" dirty="0"/>
              <a:t>caution especially </a:t>
            </a:r>
          </a:p>
          <a:p>
            <a:pPr marL="111125" indent="-111125"/>
            <a:r>
              <a:rPr lang="en-US" sz="1600" b="1" dirty="0"/>
              <a:t>- When myomectomy</a:t>
            </a:r>
          </a:p>
          <a:p>
            <a:pPr marL="111125" indent="-111125"/>
            <a:r>
              <a:rPr lang="en-US" sz="1600" b="1" dirty="0"/>
              <a:t>is less suitable</a:t>
            </a:r>
          </a:p>
          <a:p>
            <a:pPr marL="111125" indent="-111125"/>
            <a:r>
              <a:rPr lang="en-US" sz="1600" b="1" dirty="0"/>
              <a:t>Successful pregnancies</a:t>
            </a:r>
          </a:p>
          <a:p>
            <a:pPr marL="111125" indent="-111125"/>
            <a:r>
              <a:rPr lang="en-US" sz="1600" b="1" dirty="0"/>
              <a:t>have been reported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05472C-5E4C-F045-B3C2-970817517C29}"/>
              </a:ext>
            </a:extLst>
          </p:cNvPr>
          <p:cNvCxnSpPr/>
          <p:nvPr/>
        </p:nvCxnSpPr>
        <p:spPr>
          <a:xfrm>
            <a:off x="2438400" y="2653248"/>
            <a:ext cx="0" cy="381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C71EE4-E9E6-F442-A2CC-C07873C105D9}"/>
              </a:ext>
            </a:extLst>
          </p:cNvPr>
          <p:cNvSpPr txBox="1"/>
          <p:nvPr/>
        </p:nvSpPr>
        <p:spPr>
          <a:xfrm>
            <a:off x="8839200" y="2895601"/>
            <a:ext cx="1676400" cy="5847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Fibroid volume decreases by 41%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B6398-9B13-6A44-849C-E0FC4937D386}"/>
              </a:ext>
            </a:extLst>
          </p:cNvPr>
          <p:cNvCxnSpPr>
            <a:endCxn id="8" idx="0"/>
          </p:cNvCxnSpPr>
          <p:nvPr/>
        </p:nvCxnSpPr>
        <p:spPr>
          <a:xfrm>
            <a:off x="9677400" y="2653248"/>
            <a:ext cx="0" cy="24235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6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1800" y="76200"/>
            <a:ext cx="6248400" cy="1143000"/>
          </a:xfrm>
          <a:ln>
            <a:solidFill>
              <a:srgbClr val="7030A0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</a:rPr>
              <a:t>Main detrimental effects of myomas and myomectomy</a:t>
            </a:r>
            <a:endParaRPr lang="en-US" sz="3200" dirty="0"/>
          </a:p>
        </p:txBody>
      </p:sp>
      <p:sp>
        <p:nvSpPr>
          <p:cNvPr id="9219" name="Content Placeholder 5"/>
          <p:cNvSpPr>
            <a:spLocks noGrp="1"/>
          </p:cNvSpPr>
          <p:nvPr>
            <p:ph sz="half" idx="1"/>
          </p:nvPr>
        </p:nvSpPr>
        <p:spPr>
          <a:xfrm>
            <a:off x="1752601" y="1905001"/>
            <a:ext cx="4260273" cy="470968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000" b="1" dirty="0">
                <a:solidFill>
                  <a:srgbClr val="0000CC"/>
                </a:solidFill>
              </a:rPr>
              <a:t>Myoma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Infertility</a:t>
            </a:r>
            <a:r>
              <a:rPr lang="en-US" sz="2000" b="1" dirty="0"/>
              <a:t> – Importance of location, dimension and number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Pregnancy complications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Miscarriage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Pelvic pain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Placental abruption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Placenta previa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IUGR</a:t>
            </a:r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 err="1"/>
              <a:t>Malpresenation</a:t>
            </a:r>
            <a:endParaRPr lang="en-US" sz="2000" b="1" dirty="0"/>
          </a:p>
          <a:p>
            <a:pPr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sz="2000" b="1" dirty="0"/>
              <a:t> Retained Placenta/PPH</a:t>
            </a:r>
          </a:p>
        </p:txBody>
      </p:sp>
      <p:sp>
        <p:nvSpPr>
          <p:cNvPr id="9220" name="Content Placeholder 6"/>
          <p:cNvSpPr>
            <a:spLocks noGrp="1"/>
          </p:cNvSpPr>
          <p:nvPr>
            <p:ph sz="half" idx="2"/>
          </p:nvPr>
        </p:nvSpPr>
        <p:spPr>
          <a:xfrm>
            <a:off x="6324600" y="1918856"/>
            <a:ext cx="4038600" cy="303414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000" b="1" dirty="0" err="1">
                <a:solidFill>
                  <a:srgbClr val="0000CC"/>
                </a:solidFill>
              </a:rPr>
              <a:t>Myomectomy</a:t>
            </a:r>
            <a:endParaRPr lang="en-US" sz="20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b="1" dirty="0"/>
              <a:t>Surgical complication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b="1" dirty="0"/>
              <a:t>Infection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b="1" dirty="0"/>
              <a:t>Adhesion formation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b="1" dirty="0"/>
              <a:t>Uterine rupture during pregnancy and </a:t>
            </a:r>
            <a:r>
              <a:rPr lang="en-US" sz="2000" b="1" dirty="0" err="1"/>
              <a:t>labour</a:t>
            </a:r>
            <a:endParaRPr lang="en-US" sz="20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037962-B785-5D41-953B-D120931E8BAB}"/>
              </a:ext>
            </a:extLst>
          </p:cNvPr>
          <p:cNvCxnSpPr>
            <a:cxnSpLocks/>
          </p:cNvCxnSpPr>
          <p:nvPr/>
        </p:nvCxnSpPr>
        <p:spPr>
          <a:xfrm>
            <a:off x="8305800" y="1219201"/>
            <a:ext cx="0" cy="6996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55CD7-1274-9C43-A17B-F80F2C1A62A9}"/>
              </a:ext>
            </a:extLst>
          </p:cNvPr>
          <p:cNvCxnSpPr>
            <a:cxnSpLocks/>
          </p:cNvCxnSpPr>
          <p:nvPr/>
        </p:nvCxnSpPr>
        <p:spPr>
          <a:xfrm>
            <a:off x="3886200" y="1219200"/>
            <a:ext cx="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0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EEAFEC-A00D-4E43-8F6F-780A0E03A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941501"/>
              </p:ext>
            </p:extLst>
          </p:nvPr>
        </p:nvGraphicFramePr>
        <p:xfrm>
          <a:off x="1828800" y="2286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65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44014"/>
              </p:ext>
            </p:extLst>
          </p:nvPr>
        </p:nvGraphicFramePr>
        <p:xfrm>
          <a:off x="15240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9FBD49DC-E0AD-8548-8C2C-375C28F9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b="17857"/>
          <a:stretch/>
        </p:blipFill>
        <p:spPr bwMode="auto">
          <a:xfrm>
            <a:off x="8074430" y="1689100"/>
            <a:ext cx="25935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865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F0BACE-EEA8-594E-A867-EA5E6BB26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336722"/>
              </p:ext>
            </p:extLst>
          </p:nvPr>
        </p:nvGraphicFramePr>
        <p:xfrm>
          <a:off x="1676400" y="990600"/>
          <a:ext cx="9448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CF3058B-6B5B-074D-9A93-08F6F695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Management of Myomas in Infertile Women </a:t>
            </a:r>
          </a:p>
        </p:txBody>
      </p:sp>
    </p:spTree>
    <p:extLst>
      <p:ext uri="{BB962C8B-B14F-4D97-AF65-F5344CB8AC3E}">
        <p14:creationId xmlns:p14="http://schemas.microsoft.com/office/powerpoint/2010/main" val="313127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057400" y="838200"/>
            <a:ext cx="800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Comic Sans MS"/>
              </a:rPr>
              <a:t>One must adopt  comprehensive and personalized approach in the decision-making process to identify the best option</a:t>
            </a:r>
          </a:p>
          <a:p>
            <a:pPr eaLnBrk="1" hangingPunct="1"/>
            <a:endParaRPr lang="en-US" dirty="0">
              <a:latin typeface="+mn-lt"/>
              <a:cs typeface="Comic Sans MS"/>
            </a:endParaRPr>
          </a:p>
          <a:p>
            <a:pPr eaLnBrk="1" hangingPunct="1"/>
            <a:endParaRPr lang="en-US" dirty="0">
              <a:latin typeface="+mn-lt"/>
              <a:cs typeface="Comic Sans MS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3962400" y="22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+mn-lt"/>
                <a:cs typeface="Comic Sans MS"/>
              </a:rPr>
              <a:t>Conclusion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91402450"/>
              </p:ext>
            </p:extLst>
          </p:nvPr>
        </p:nvGraphicFramePr>
        <p:xfrm>
          <a:off x="1828800" y="21336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Risk factors For Fibroids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1800" b="1" i="1" dirty="0">
                <a:solidFill>
                  <a:srgbClr val="00B050"/>
                </a:solidFill>
              </a:rPr>
              <a:t>Jacques Donnez,2017</a:t>
            </a:r>
            <a:endParaRPr lang="en-US" sz="22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/>
          <a:srcRect b="20000"/>
          <a:stretch/>
        </p:blipFill>
        <p:spPr bwMode="auto">
          <a:xfrm>
            <a:off x="2209800" y="1417638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91B2B-E305-3742-8742-D68CF4B7B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1" y="182562"/>
            <a:ext cx="1365811" cy="1022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86321F-A1A4-514A-A394-907E8E6B5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40232"/>
              </p:ext>
            </p:extLst>
          </p:nvPr>
        </p:nvGraphicFramePr>
        <p:xfrm>
          <a:off x="1600200" y="3810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33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5012103"/>
              </p:ext>
            </p:extLst>
          </p:nvPr>
        </p:nvGraphicFramePr>
        <p:xfrm>
          <a:off x="2209800" y="-457200"/>
          <a:ext cx="84582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5638800"/>
            <a:ext cx="70104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/>
              <a:t>Examination:</a:t>
            </a:r>
          </a:p>
          <a:p>
            <a:r>
              <a:rPr lang="en-US" b="1"/>
              <a:t>P/A- mass arising from pelvis, smooth to multinodular, firm to soft (if degenerating) / hard with side-side mobility present.</a:t>
            </a:r>
          </a:p>
          <a:p>
            <a:r>
              <a:rPr lang="en-US" b="1"/>
              <a:t>P/V- mass arising from pelvis &amp;  into abdomen &amp; moves with cervix </a:t>
            </a:r>
          </a:p>
        </p:txBody>
      </p:sp>
    </p:spTree>
    <p:extLst>
      <p:ext uri="{BB962C8B-B14F-4D97-AF65-F5344CB8AC3E}">
        <p14:creationId xmlns:p14="http://schemas.microsoft.com/office/powerpoint/2010/main" val="14424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E7736F-894E-244D-803E-4A69AB341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99741"/>
              </p:ext>
            </p:extLst>
          </p:nvPr>
        </p:nvGraphicFramePr>
        <p:xfrm>
          <a:off x="182880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73E8EA-3B6C-1440-9938-E83F02B8E9B4}"/>
              </a:ext>
            </a:extLst>
          </p:cNvPr>
          <p:cNvSpPr txBox="1"/>
          <p:nvPr/>
        </p:nvSpPr>
        <p:spPr>
          <a:xfrm>
            <a:off x="8305800" y="15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5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0521E3-2E52-8741-9350-635BBFAAC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61971"/>
              </p:ext>
            </p:extLst>
          </p:nvPr>
        </p:nvGraphicFramePr>
        <p:xfrm>
          <a:off x="2362200" y="6096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526F3F-ABED-724D-9AD5-0EE2A2287BEA}"/>
              </a:ext>
            </a:extLst>
          </p:cNvPr>
          <p:cNvSpPr txBox="1"/>
          <p:nvPr/>
        </p:nvSpPr>
        <p:spPr>
          <a:xfrm>
            <a:off x="7620000" y="609601"/>
            <a:ext cx="22860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cs typeface="Comic Sans MS"/>
              </a:rPr>
              <a:t>1.4% to 8.6% of pregnancies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cs typeface="Comic Sans MS"/>
              </a:rPr>
              <a:t>Associated with fibroid</a:t>
            </a:r>
          </a:p>
        </p:txBody>
      </p:sp>
    </p:spTree>
    <p:extLst>
      <p:ext uri="{BB962C8B-B14F-4D97-AF65-F5344CB8AC3E}">
        <p14:creationId xmlns:p14="http://schemas.microsoft.com/office/powerpoint/2010/main" val="422923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82052"/>
              </p:ext>
            </p:extLst>
          </p:nvPr>
        </p:nvGraphicFramePr>
        <p:xfrm>
          <a:off x="1524000" y="2"/>
          <a:ext cx="91440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4093366"/>
              </p:ext>
            </p:extLst>
          </p:nvPr>
        </p:nvGraphicFramePr>
        <p:xfrm>
          <a:off x="2057400" y="3886200"/>
          <a:ext cx="8001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2400" y="1"/>
            <a:ext cx="28956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1600" b="1">
                <a:solidFill>
                  <a:srgbClr val="151E8D"/>
                </a:solidFill>
              </a:rPr>
              <a:t>Principles:</a:t>
            </a:r>
            <a:r>
              <a:rPr lang="en-US" sz="1600">
                <a:solidFill>
                  <a:srgbClr val="151E8D"/>
                </a:solidFill>
              </a:rPr>
              <a:t> </a:t>
            </a:r>
            <a:r>
              <a:rPr lang="en-US" sz="1600" b="1"/>
              <a:t>Good counseling of risks/ benefits / skill of surgeon / availability of techniques at the centre / patient age &amp; desire for fertility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42456C-A01A-C548-9DCB-FA8D871BE1FA}"/>
              </a:ext>
            </a:extLst>
          </p:cNvPr>
          <p:cNvCxnSpPr/>
          <p:nvPr/>
        </p:nvCxnSpPr>
        <p:spPr>
          <a:xfrm>
            <a:off x="5791200" y="152400"/>
            <a:ext cx="1981200" cy="0"/>
          </a:xfrm>
          <a:prstGeom prst="straightConnector1">
            <a:avLst/>
          </a:prstGeom>
          <a:ln w="28575">
            <a:solidFill>
              <a:srgbClr val="151E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CBBA41-FECB-9448-86CB-53211D7A6707}"/>
              </a:ext>
            </a:extLst>
          </p:cNvPr>
          <p:cNvCxnSpPr>
            <a:cxnSpLocks/>
          </p:cNvCxnSpPr>
          <p:nvPr/>
        </p:nvCxnSpPr>
        <p:spPr>
          <a:xfrm>
            <a:off x="4114800" y="3124200"/>
            <a:ext cx="0" cy="762000"/>
          </a:xfrm>
          <a:prstGeom prst="straightConnector1">
            <a:avLst/>
          </a:prstGeom>
          <a:ln w="28575">
            <a:solidFill>
              <a:srgbClr val="151E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9F836F-98E1-D545-9AE1-4CCD389C4379}"/>
              </a:ext>
            </a:extLst>
          </p:cNvPr>
          <p:cNvCxnSpPr/>
          <p:nvPr/>
        </p:nvCxnSpPr>
        <p:spPr>
          <a:xfrm flipH="1">
            <a:off x="5181600" y="4114800"/>
            <a:ext cx="1295400" cy="0"/>
          </a:xfrm>
          <a:prstGeom prst="straightConnector1">
            <a:avLst/>
          </a:prstGeom>
          <a:ln w="28575">
            <a:solidFill>
              <a:srgbClr val="151E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6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4132812"/>
              </p:ext>
            </p:extLst>
          </p:nvPr>
        </p:nvGraphicFramePr>
        <p:xfrm>
          <a:off x="1905000" y="228600"/>
          <a:ext cx="8763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64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1679</Words>
  <Application>Microsoft Macintosh PowerPoint</Application>
  <PresentationFormat>Widescreen</PresentationFormat>
  <Paragraphs>260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Wingdings</vt:lpstr>
      <vt:lpstr>Office Theme</vt:lpstr>
      <vt:lpstr>Management of Fibroids</vt:lpstr>
      <vt:lpstr>PowerPoint Presentation</vt:lpstr>
      <vt:lpstr>Risk factors For Fibroids  Jacques Donnez,2017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Adjuvants</vt:lpstr>
      <vt:lpstr>PowerPoint Presentation</vt:lpstr>
      <vt:lpstr>Main detrimental effects of myomas and myomectomy</vt:lpstr>
      <vt:lpstr>PowerPoint Presentation</vt:lpstr>
      <vt:lpstr>Management of Myomas in Infertile Women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Asha</dc:creator>
  <cp:lastModifiedBy>Madhuri Patil</cp:lastModifiedBy>
  <cp:revision>116</cp:revision>
  <dcterms:created xsi:type="dcterms:W3CDTF">2018-08-07T07:44:00Z</dcterms:created>
  <dcterms:modified xsi:type="dcterms:W3CDTF">2019-07-30T07:55:06Z</dcterms:modified>
</cp:coreProperties>
</file>